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  <p:sldMasterId id="2147483667" r:id="rId6"/>
    <p:sldMasterId id="2147483693" r:id="rId7"/>
    <p:sldMasterId id="2147483699" r:id="rId8"/>
  </p:sldMasterIdLst>
  <p:notesMasterIdLst>
    <p:notesMasterId r:id="rId53"/>
  </p:notesMasterIdLst>
  <p:sldIdLst>
    <p:sldId id="256" r:id="rId9"/>
    <p:sldId id="305" r:id="rId10"/>
    <p:sldId id="257" r:id="rId11"/>
    <p:sldId id="261" r:id="rId12"/>
    <p:sldId id="271" r:id="rId13"/>
    <p:sldId id="272" r:id="rId14"/>
    <p:sldId id="265" r:id="rId15"/>
    <p:sldId id="270" r:id="rId16"/>
    <p:sldId id="266" r:id="rId17"/>
    <p:sldId id="268" r:id="rId18"/>
    <p:sldId id="258" r:id="rId19"/>
    <p:sldId id="267" r:id="rId20"/>
    <p:sldId id="273" r:id="rId21"/>
    <p:sldId id="280" r:id="rId22"/>
    <p:sldId id="281" r:id="rId23"/>
    <p:sldId id="274" r:id="rId24"/>
    <p:sldId id="275" r:id="rId25"/>
    <p:sldId id="276" r:id="rId26"/>
    <p:sldId id="277" r:id="rId27"/>
    <p:sldId id="279" r:id="rId28"/>
    <p:sldId id="278" r:id="rId29"/>
    <p:sldId id="282" r:id="rId30"/>
    <p:sldId id="283" r:id="rId31"/>
    <p:sldId id="284" r:id="rId32"/>
    <p:sldId id="285" r:id="rId33"/>
    <p:sldId id="269" r:id="rId34"/>
    <p:sldId id="287" r:id="rId35"/>
    <p:sldId id="288" r:id="rId36"/>
    <p:sldId id="289" r:id="rId37"/>
    <p:sldId id="290" r:id="rId38"/>
    <p:sldId id="291" r:id="rId39"/>
    <p:sldId id="295" r:id="rId40"/>
    <p:sldId id="296" r:id="rId41"/>
    <p:sldId id="294" r:id="rId42"/>
    <p:sldId id="298" r:id="rId43"/>
    <p:sldId id="301" r:id="rId44"/>
    <p:sldId id="292" r:id="rId45"/>
    <p:sldId id="293" r:id="rId46"/>
    <p:sldId id="286" r:id="rId47"/>
    <p:sldId id="302" r:id="rId48"/>
    <p:sldId id="303" r:id="rId49"/>
    <p:sldId id="259" r:id="rId50"/>
    <p:sldId id="304" r:id="rId51"/>
    <p:sldId id="26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22D"/>
    <a:srgbClr val="D6BE20"/>
    <a:srgbClr val="304E60"/>
    <a:srgbClr val="147BD1"/>
    <a:srgbClr val="10B495"/>
    <a:srgbClr val="718085"/>
    <a:srgbClr val="D3D6D9"/>
    <a:srgbClr val="B7B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1A6D8-19E8-4BE8-9B66-5ED747265E2B}" v="95" dt="2022-01-30T15:50:43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Roland" userId="040c8476-8df9-4da3-b86b-9352ed401473" providerId="ADAL" clId="{4C91A6D8-19E8-4BE8-9B66-5ED747265E2B}"/>
    <pc:docChg chg="undo redo custSel delSld modSld">
      <pc:chgData name="Liz Roland" userId="040c8476-8df9-4da3-b86b-9352ed401473" providerId="ADAL" clId="{4C91A6D8-19E8-4BE8-9B66-5ED747265E2B}" dt="2022-01-30T15:50:43.981" v="87" actId="14100"/>
      <pc:docMkLst>
        <pc:docMk/>
      </pc:docMkLst>
      <pc:sldChg chg="modSp mod">
        <pc:chgData name="Liz Roland" userId="040c8476-8df9-4da3-b86b-9352ed401473" providerId="ADAL" clId="{4C91A6D8-19E8-4BE8-9B66-5ED747265E2B}" dt="2022-01-30T15:41:12.352" v="3" actId="27636"/>
        <pc:sldMkLst>
          <pc:docMk/>
          <pc:sldMk cId="3097699117" sldId="256"/>
        </pc:sldMkLst>
        <pc:spChg chg="mod">
          <ac:chgData name="Liz Roland" userId="040c8476-8df9-4da3-b86b-9352ed401473" providerId="ADAL" clId="{4C91A6D8-19E8-4BE8-9B66-5ED747265E2B}" dt="2022-01-30T15:41:12.352" v="3" actId="27636"/>
          <ac:spMkLst>
            <pc:docMk/>
            <pc:sldMk cId="3097699117" sldId="256"/>
            <ac:spMk id="2" creationId="{C735DC1B-1FE3-0140-AB24-727FBBCEE9C5}"/>
          </ac:spMkLst>
        </pc:spChg>
      </pc:sldChg>
      <pc:sldChg chg="modSp mod">
        <pc:chgData name="Liz Roland" userId="040c8476-8df9-4da3-b86b-9352ed401473" providerId="ADAL" clId="{4C91A6D8-19E8-4BE8-9B66-5ED747265E2B}" dt="2022-01-30T15:42:50.466" v="8" actId="14100"/>
        <pc:sldMkLst>
          <pc:docMk/>
          <pc:sldMk cId="3888251519" sldId="261"/>
        </pc:sldMkLst>
        <pc:spChg chg="mod">
          <ac:chgData name="Liz Roland" userId="040c8476-8df9-4da3-b86b-9352ed401473" providerId="ADAL" clId="{4C91A6D8-19E8-4BE8-9B66-5ED747265E2B}" dt="2022-01-30T15:42:50.466" v="8" actId="14100"/>
          <ac:spMkLst>
            <pc:docMk/>
            <pc:sldMk cId="3888251519" sldId="261"/>
            <ac:spMk id="3" creationId="{FD678991-CD1B-7D4D-89FE-84D82BCC4C8A}"/>
          </ac:spMkLst>
        </pc:spChg>
      </pc:sldChg>
      <pc:sldChg chg="del">
        <pc:chgData name="Liz Roland" userId="040c8476-8df9-4da3-b86b-9352ed401473" providerId="ADAL" clId="{4C91A6D8-19E8-4BE8-9B66-5ED747265E2B}" dt="2022-01-30T15:42:17.692" v="4" actId="2696"/>
        <pc:sldMkLst>
          <pc:docMk/>
          <pc:sldMk cId="602026870" sldId="262"/>
        </pc:sldMkLst>
      </pc:sldChg>
      <pc:sldChg chg="modSp mod">
        <pc:chgData name="Liz Roland" userId="040c8476-8df9-4da3-b86b-9352ed401473" providerId="ADAL" clId="{4C91A6D8-19E8-4BE8-9B66-5ED747265E2B}" dt="2022-01-30T15:43:39.698" v="14" actId="1076"/>
        <pc:sldMkLst>
          <pc:docMk/>
          <pc:sldMk cId="845445136" sldId="265"/>
        </pc:sldMkLst>
        <pc:spChg chg="mod">
          <ac:chgData name="Liz Roland" userId="040c8476-8df9-4da3-b86b-9352ed401473" providerId="ADAL" clId="{4C91A6D8-19E8-4BE8-9B66-5ED747265E2B}" dt="2022-01-30T15:43:32.931" v="13" actId="14100"/>
          <ac:spMkLst>
            <pc:docMk/>
            <pc:sldMk cId="845445136" sldId="265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3:39.698" v="14" actId="1076"/>
          <ac:spMkLst>
            <pc:docMk/>
            <pc:sldMk cId="845445136" sldId="265"/>
            <ac:spMk id="3" creationId="{FD678991-CD1B-7D4D-89FE-84D82BCC4C8A}"/>
          </ac:spMkLst>
        </pc:spChg>
      </pc:sldChg>
      <pc:sldChg chg="modSp mod">
        <pc:chgData name="Liz Roland" userId="040c8476-8df9-4da3-b86b-9352ed401473" providerId="ADAL" clId="{4C91A6D8-19E8-4BE8-9B66-5ED747265E2B}" dt="2022-01-30T15:43:54.848" v="17" actId="1076"/>
        <pc:sldMkLst>
          <pc:docMk/>
          <pc:sldMk cId="3977106701" sldId="266"/>
        </pc:sldMkLst>
        <pc:spChg chg="mod">
          <ac:chgData name="Liz Roland" userId="040c8476-8df9-4da3-b86b-9352ed401473" providerId="ADAL" clId="{4C91A6D8-19E8-4BE8-9B66-5ED747265E2B}" dt="2022-01-30T15:43:54.848" v="17" actId="1076"/>
          <ac:spMkLst>
            <pc:docMk/>
            <pc:sldMk cId="3977106701" sldId="266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4:31.529" v="21" actId="1076"/>
        <pc:sldMkLst>
          <pc:docMk/>
          <pc:sldMk cId="3156142711" sldId="267"/>
        </pc:sldMkLst>
        <pc:spChg chg="mod">
          <ac:chgData name="Liz Roland" userId="040c8476-8df9-4da3-b86b-9352ed401473" providerId="ADAL" clId="{4C91A6D8-19E8-4BE8-9B66-5ED747265E2B}" dt="2022-01-30T15:44:15.297" v="19" actId="14100"/>
          <ac:spMkLst>
            <pc:docMk/>
            <pc:sldMk cId="3156142711" sldId="267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4:18.899" v="20" actId="1076"/>
          <ac:spMkLst>
            <pc:docMk/>
            <pc:sldMk cId="3156142711" sldId="267"/>
            <ac:spMk id="3" creationId="{FD678991-CD1B-7D4D-89FE-84D82BCC4C8A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7" creationId="{8069450E-0FBB-E94F-A473-EEE9D369A0DA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8" creationId="{3DDF25FF-68F3-6B4B-A5AB-5E0353A934D5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9" creationId="{3F95B97A-E014-7144-8CE5-B8E6BC84F0B0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11" creationId="{42F5AB13-11D1-C84C-B2E5-FC3DE3606AF9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12" creationId="{42EDD4BE-6F02-BD4A-B1CA-6593BCAE7663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13" creationId="{4F1EAFD0-3CBC-B546-A7C6-F216A7D04332}"/>
          </ac:spMkLst>
        </pc:spChg>
        <pc:spChg chg="mod">
          <ac:chgData name="Liz Roland" userId="040c8476-8df9-4da3-b86b-9352ed401473" providerId="ADAL" clId="{4C91A6D8-19E8-4BE8-9B66-5ED747265E2B}" dt="2022-01-30T15:44:31.529" v="21" actId="1076"/>
          <ac:spMkLst>
            <pc:docMk/>
            <pc:sldMk cId="3156142711" sldId="267"/>
            <ac:spMk id="23" creationId="{47BB050C-8C5F-F945-9E91-5A224919A8D9}"/>
          </ac:spMkLst>
        </pc:spChg>
        <pc:cxnChg chg="mod">
          <ac:chgData name="Liz Roland" userId="040c8476-8df9-4da3-b86b-9352ed401473" providerId="ADAL" clId="{4C91A6D8-19E8-4BE8-9B66-5ED747265E2B}" dt="2022-01-30T15:44:31.529" v="21" actId="1076"/>
          <ac:cxnSpMkLst>
            <pc:docMk/>
            <pc:sldMk cId="3156142711" sldId="267"/>
            <ac:cxnSpMk id="14" creationId="{E4F5BE9C-4FDB-A44C-82EC-2BC621E99F34}"/>
          </ac:cxnSpMkLst>
        </pc:cxnChg>
        <pc:cxnChg chg="mod">
          <ac:chgData name="Liz Roland" userId="040c8476-8df9-4da3-b86b-9352ed401473" providerId="ADAL" clId="{4C91A6D8-19E8-4BE8-9B66-5ED747265E2B}" dt="2022-01-30T15:44:31.529" v="21" actId="1076"/>
          <ac:cxnSpMkLst>
            <pc:docMk/>
            <pc:sldMk cId="3156142711" sldId="267"/>
            <ac:cxnSpMk id="16" creationId="{0F29E3BB-CEC5-044C-AF8D-D5E843C2FE4A}"/>
          </ac:cxnSpMkLst>
        </pc:cxnChg>
        <pc:cxnChg chg="mod">
          <ac:chgData name="Liz Roland" userId="040c8476-8df9-4da3-b86b-9352ed401473" providerId="ADAL" clId="{4C91A6D8-19E8-4BE8-9B66-5ED747265E2B}" dt="2022-01-30T15:44:31.529" v="21" actId="1076"/>
          <ac:cxnSpMkLst>
            <pc:docMk/>
            <pc:sldMk cId="3156142711" sldId="267"/>
            <ac:cxnSpMk id="18" creationId="{FABB6C56-AAB4-8B48-B9F9-55997A91D4C7}"/>
          </ac:cxnSpMkLst>
        </pc:cxnChg>
        <pc:cxnChg chg="mod">
          <ac:chgData name="Liz Roland" userId="040c8476-8df9-4da3-b86b-9352ed401473" providerId="ADAL" clId="{4C91A6D8-19E8-4BE8-9B66-5ED747265E2B}" dt="2022-01-30T15:44:31.529" v="21" actId="1076"/>
          <ac:cxnSpMkLst>
            <pc:docMk/>
            <pc:sldMk cId="3156142711" sldId="267"/>
            <ac:cxnSpMk id="20" creationId="{ADFAF63B-1C65-1940-80D7-E4ECAD9587A7}"/>
          </ac:cxnSpMkLst>
        </pc:cxnChg>
        <pc:cxnChg chg="mod">
          <ac:chgData name="Liz Roland" userId="040c8476-8df9-4da3-b86b-9352ed401473" providerId="ADAL" clId="{4C91A6D8-19E8-4BE8-9B66-5ED747265E2B}" dt="2022-01-30T15:44:31.529" v="21" actId="1076"/>
          <ac:cxnSpMkLst>
            <pc:docMk/>
            <pc:sldMk cId="3156142711" sldId="267"/>
            <ac:cxnSpMk id="22" creationId="{02FB60DE-D314-2F49-9EDA-9ACAEE11735D}"/>
          </ac:cxnSpMkLst>
        </pc:cxnChg>
      </pc:sldChg>
      <pc:sldChg chg="modSp mod">
        <pc:chgData name="Liz Roland" userId="040c8476-8df9-4da3-b86b-9352ed401473" providerId="ADAL" clId="{4C91A6D8-19E8-4BE8-9B66-5ED747265E2B}" dt="2022-01-30T15:44:03.380" v="18" actId="14100"/>
        <pc:sldMkLst>
          <pc:docMk/>
          <pc:sldMk cId="2449858479" sldId="268"/>
        </pc:sldMkLst>
        <pc:spChg chg="mod">
          <ac:chgData name="Liz Roland" userId="040c8476-8df9-4da3-b86b-9352ed401473" providerId="ADAL" clId="{4C91A6D8-19E8-4BE8-9B66-5ED747265E2B}" dt="2022-01-30T15:44:03.380" v="18" actId="14100"/>
          <ac:spMkLst>
            <pc:docMk/>
            <pc:sldMk cId="2449858479" sldId="268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8:12.032" v="60" actId="1076"/>
        <pc:sldMkLst>
          <pc:docMk/>
          <pc:sldMk cId="3134987982" sldId="269"/>
        </pc:sldMkLst>
        <pc:spChg chg="mod">
          <ac:chgData name="Liz Roland" userId="040c8476-8df9-4da3-b86b-9352ed401473" providerId="ADAL" clId="{4C91A6D8-19E8-4BE8-9B66-5ED747265E2B}" dt="2022-01-30T15:48:07.760" v="59" actId="14100"/>
          <ac:spMkLst>
            <pc:docMk/>
            <pc:sldMk cId="3134987982" sldId="269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8:12.032" v="60" actId="1076"/>
          <ac:spMkLst>
            <pc:docMk/>
            <pc:sldMk cId="3134987982" sldId="269"/>
            <ac:spMk id="3" creationId="{FD678991-CD1B-7D4D-89FE-84D82BCC4C8A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4" creationId="{DE7D88F5-2262-BC42-99BE-4ABCCEB2F4B0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5" creationId="{3A612E01-36E9-8444-AFC9-3E8D9CA7D5F5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6" creationId="{B1C25E2C-955A-904C-8B61-8D2D13FDC27A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7" creationId="{20F26B7B-08E2-4E43-A99E-A762D6978362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8" creationId="{F8310325-8756-524A-AA99-7934B6EEB0A2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9" creationId="{9A9B4614-6BEC-3B42-9E72-5D1CF63AAD4A}"/>
          </ac:spMkLst>
        </pc:spChg>
        <pc:spChg chg="mod">
          <ac:chgData name="Liz Roland" userId="040c8476-8df9-4da3-b86b-9352ed401473" providerId="ADAL" clId="{4C91A6D8-19E8-4BE8-9B66-5ED747265E2B}" dt="2022-01-30T15:48:03.379" v="58" actId="1076"/>
          <ac:spMkLst>
            <pc:docMk/>
            <pc:sldMk cId="3134987982" sldId="269"/>
            <ac:spMk id="31" creationId="{BB541615-665A-234B-9288-4603A16B9B31}"/>
          </ac:spMkLst>
        </pc:spChg>
        <pc:cxnChg chg="mod">
          <ac:chgData name="Liz Roland" userId="040c8476-8df9-4da3-b86b-9352ed401473" providerId="ADAL" clId="{4C91A6D8-19E8-4BE8-9B66-5ED747265E2B}" dt="2022-01-30T15:48:03.379" v="58" actId="1076"/>
          <ac:cxnSpMkLst>
            <pc:docMk/>
            <pc:sldMk cId="3134987982" sldId="269"/>
            <ac:cxnSpMk id="10" creationId="{26D24FF1-5E1B-CD47-8A0E-78ABEB090508}"/>
          </ac:cxnSpMkLst>
        </pc:cxnChg>
        <pc:cxnChg chg="mod">
          <ac:chgData name="Liz Roland" userId="040c8476-8df9-4da3-b86b-9352ed401473" providerId="ADAL" clId="{4C91A6D8-19E8-4BE8-9B66-5ED747265E2B}" dt="2022-01-30T15:48:03.379" v="58" actId="1076"/>
          <ac:cxnSpMkLst>
            <pc:docMk/>
            <pc:sldMk cId="3134987982" sldId="269"/>
            <ac:cxnSpMk id="11" creationId="{5CFFDCD5-DF48-BE4E-8BCC-FFF47EA37976}"/>
          </ac:cxnSpMkLst>
        </pc:cxnChg>
        <pc:cxnChg chg="mod">
          <ac:chgData name="Liz Roland" userId="040c8476-8df9-4da3-b86b-9352ed401473" providerId="ADAL" clId="{4C91A6D8-19E8-4BE8-9B66-5ED747265E2B}" dt="2022-01-30T15:48:03.379" v="58" actId="1076"/>
          <ac:cxnSpMkLst>
            <pc:docMk/>
            <pc:sldMk cId="3134987982" sldId="269"/>
            <ac:cxnSpMk id="12" creationId="{C3EC0F3F-5BE5-2E49-8647-78240B3D1B36}"/>
          </ac:cxnSpMkLst>
        </pc:cxnChg>
        <pc:cxnChg chg="mod">
          <ac:chgData name="Liz Roland" userId="040c8476-8df9-4da3-b86b-9352ed401473" providerId="ADAL" clId="{4C91A6D8-19E8-4BE8-9B66-5ED747265E2B}" dt="2022-01-30T15:48:03.379" v="58" actId="1076"/>
          <ac:cxnSpMkLst>
            <pc:docMk/>
            <pc:sldMk cId="3134987982" sldId="269"/>
            <ac:cxnSpMk id="13" creationId="{DB7AE5D2-5E5E-F44D-85E8-2CE226A98E97}"/>
          </ac:cxnSpMkLst>
        </pc:cxnChg>
        <pc:cxnChg chg="mod">
          <ac:chgData name="Liz Roland" userId="040c8476-8df9-4da3-b86b-9352ed401473" providerId="ADAL" clId="{4C91A6D8-19E8-4BE8-9B66-5ED747265E2B}" dt="2022-01-30T15:48:03.379" v="58" actId="1076"/>
          <ac:cxnSpMkLst>
            <pc:docMk/>
            <pc:sldMk cId="3134987982" sldId="269"/>
            <ac:cxnSpMk id="14" creationId="{75D07709-03B4-0A45-8AE3-DCA71EC342E1}"/>
          </ac:cxnSpMkLst>
        </pc:cxnChg>
      </pc:sldChg>
      <pc:sldChg chg="modSp mod">
        <pc:chgData name="Liz Roland" userId="040c8476-8df9-4da3-b86b-9352ed401473" providerId="ADAL" clId="{4C91A6D8-19E8-4BE8-9B66-5ED747265E2B}" dt="2022-01-30T15:43:47.583" v="16" actId="1076"/>
        <pc:sldMkLst>
          <pc:docMk/>
          <pc:sldMk cId="1810312749" sldId="270"/>
        </pc:sldMkLst>
        <pc:spChg chg="mod">
          <ac:chgData name="Liz Roland" userId="040c8476-8df9-4da3-b86b-9352ed401473" providerId="ADAL" clId="{4C91A6D8-19E8-4BE8-9B66-5ED747265E2B}" dt="2022-01-30T15:43:44.690" v="15" actId="14100"/>
          <ac:spMkLst>
            <pc:docMk/>
            <pc:sldMk cId="1810312749" sldId="270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3:47.583" v="16" actId="1076"/>
          <ac:spMkLst>
            <pc:docMk/>
            <pc:sldMk cId="1810312749" sldId="270"/>
            <ac:spMk id="3" creationId="{FD678991-CD1B-7D4D-89FE-84D82BCC4C8A}"/>
          </ac:spMkLst>
        </pc:spChg>
      </pc:sldChg>
      <pc:sldChg chg="modSp mod">
        <pc:chgData name="Liz Roland" userId="040c8476-8df9-4da3-b86b-9352ed401473" providerId="ADAL" clId="{4C91A6D8-19E8-4BE8-9B66-5ED747265E2B}" dt="2022-01-30T15:43:08.470" v="10" actId="1076"/>
        <pc:sldMkLst>
          <pc:docMk/>
          <pc:sldMk cId="1935974620" sldId="271"/>
        </pc:sldMkLst>
        <pc:spChg chg="mod">
          <ac:chgData name="Liz Roland" userId="040c8476-8df9-4da3-b86b-9352ed401473" providerId="ADAL" clId="{4C91A6D8-19E8-4BE8-9B66-5ED747265E2B}" dt="2022-01-30T15:42:58.484" v="9" actId="14100"/>
          <ac:spMkLst>
            <pc:docMk/>
            <pc:sldMk cId="1935974620" sldId="271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3:08.470" v="10" actId="1076"/>
          <ac:spMkLst>
            <pc:docMk/>
            <pc:sldMk cId="1935974620" sldId="271"/>
            <ac:spMk id="3" creationId="{FD678991-CD1B-7D4D-89FE-84D82BCC4C8A}"/>
          </ac:spMkLst>
        </pc:spChg>
        <pc:spChg chg="mod">
          <ac:chgData name="Liz Roland" userId="040c8476-8df9-4da3-b86b-9352ed401473" providerId="ADAL" clId="{4C91A6D8-19E8-4BE8-9B66-5ED747265E2B}" dt="2022-01-30T15:43:08.470" v="10" actId="1076"/>
          <ac:spMkLst>
            <pc:docMk/>
            <pc:sldMk cId="1935974620" sldId="271"/>
            <ac:spMk id="4" creationId="{A491E2E2-4F28-F047-A186-DAA79E3EB480}"/>
          </ac:spMkLst>
        </pc:spChg>
      </pc:sldChg>
      <pc:sldChg chg="modSp mod">
        <pc:chgData name="Liz Roland" userId="040c8476-8df9-4da3-b86b-9352ed401473" providerId="ADAL" clId="{4C91A6D8-19E8-4BE8-9B66-5ED747265E2B}" dt="2022-01-30T15:43:26.186" v="12" actId="1076"/>
        <pc:sldMkLst>
          <pc:docMk/>
          <pc:sldMk cId="2294990205" sldId="272"/>
        </pc:sldMkLst>
        <pc:spChg chg="mod">
          <ac:chgData name="Liz Roland" userId="040c8476-8df9-4da3-b86b-9352ed401473" providerId="ADAL" clId="{4C91A6D8-19E8-4BE8-9B66-5ED747265E2B}" dt="2022-01-30T15:43:21.107" v="11" actId="14100"/>
          <ac:spMkLst>
            <pc:docMk/>
            <pc:sldMk cId="2294990205" sldId="272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3:26.186" v="12" actId="1076"/>
          <ac:spMkLst>
            <pc:docMk/>
            <pc:sldMk cId="2294990205" sldId="272"/>
            <ac:spMk id="3" creationId="{FD678991-CD1B-7D4D-89FE-84D82BCC4C8A}"/>
          </ac:spMkLst>
        </pc:spChg>
      </pc:sldChg>
      <pc:sldChg chg="modSp mod">
        <pc:chgData name="Liz Roland" userId="040c8476-8df9-4da3-b86b-9352ed401473" providerId="ADAL" clId="{4C91A6D8-19E8-4BE8-9B66-5ED747265E2B}" dt="2022-01-30T15:44:53.947" v="24" actId="1076"/>
        <pc:sldMkLst>
          <pc:docMk/>
          <pc:sldMk cId="1619199116" sldId="273"/>
        </pc:sldMkLst>
        <pc:spChg chg="mod">
          <ac:chgData name="Liz Roland" userId="040c8476-8df9-4da3-b86b-9352ed401473" providerId="ADAL" clId="{4C91A6D8-19E8-4BE8-9B66-5ED747265E2B}" dt="2022-01-30T15:44:38.668" v="22" actId="14100"/>
          <ac:spMkLst>
            <pc:docMk/>
            <pc:sldMk cId="1619199116" sldId="273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4:43.098" v="23" actId="1076"/>
          <ac:spMkLst>
            <pc:docMk/>
            <pc:sldMk cId="1619199116" sldId="273"/>
            <ac:spMk id="3" creationId="{FD678991-CD1B-7D4D-89FE-84D82BCC4C8A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6" creationId="{7BE36242-4066-4643-888A-A137449ACB81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7" creationId="{8069450E-0FBB-E94F-A473-EEE9D369A0DA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8" creationId="{3DDF25FF-68F3-6B4B-A5AB-5E0353A934D5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9" creationId="{3F95B97A-E014-7144-8CE5-B8E6BC84F0B0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11" creationId="{42F5AB13-11D1-C84C-B2E5-FC3DE3606AF9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12" creationId="{42EDD4BE-6F02-BD4A-B1CA-6593BCAE7663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13" creationId="{4F1EAFD0-3CBC-B546-A7C6-F216A7D04332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19" creationId="{D1C11E7A-DD10-CC49-ABBB-11DD22BEB202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21" creationId="{04948C88-1BE4-0E4D-A133-46DD6C4175C4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23" creationId="{13676417-B1C8-9240-B81F-D43AB0594DF6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24" creationId="{B7190194-7C02-6748-98C0-3D23B4F66153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29" creationId="{81C1C81F-CB87-9B42-B637-53B27497E33F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30" creationId="{2B5C433D-19F7-0144-AA74-62D0FA3B9CE2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31" creationId="{D95D7A55-8644-CC4D-92E0-E06622F45D5D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32" creationId="{62A32484-4527-574B-858F-016DF9B2CB84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33" creationId="{9613CC6D-8F4F-B64F-9C1A-FBEFAB7D1242}"/>
          </ac:spMkLst>
        </pc:spChg>
        <pc:spChg chg="mod">
          <ac:chgData name="Liz Roland" userId="040c8476-8df9-4da3-b86b-9352ed401473" providerId="ADAL" clId="{4C91A6D8-19E8-4BE8-9B66-5ED747265E2B}" dt="2022-01-30T15:44:53.947" v="24" actId="1076"/>
          <ac:spMkLst>
            <pc:docMk/>
            <pc:sldMk cId="1619199116" sldId="273"/>
            <ac:spMk id="34" creationId="{03652A88-AB07-724C-B09D-27B2E15E5C1F}"/>
          </ac:spMkLst>
        </pc:sp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14" creationId="{E4F5BE9C-4FDB-A44C-82EC-2BC621E99F34}"/>
          </ac:cxnSpMkLst>
        </pc:cxn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16" creationId="{0F29E3BB-CEC5-044C-AF8D-D5E843C2FE4A}"/>
          </ac:cxnSpMkLst>
        </pc:cxn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18" creationId="{FABB6C56-AAB4-8B48-B9F9-55997A91D4C7}"/>
          </ac:cxnSpMkLst>
        </pc:cxn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20" creationId="{ADFAF63B-1C65-1940-80D7-E4ECAD9587A7}"/>
          </ac:cxnSpMkLst>
        </pc:cxn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22" creationId="{02FB60DE-D314-2F49-9EDA-9ACAEE11735D}"/>
          </ac:cxnSpMkLst>
        </pc:cxnChg>
        <pc:cxnChg chg="mod">
          <ac:chgData name="Liz Roland" userId="040c8476-8df9-4da3-b86b-9352ed401473" providerId="ADAL" clId="{4C91A6D8-19E8-4BE8-9B66-5ED747265E2B}" dt="2022-01-30T15:44:53.947" v="24" actId="1076"/>
          <ac:cxnSpMkLst>
            <pc:docMk/>
            <pc:sldMk cId="1619199116" sldId="273"/>
            <ac:cxnSpMk id="26" creationId="{8FD642A5-3ABA-2D48-847C-A0C0EBDE190C}"/>
          </ac:cxnSpMkLst>
        </pc:cxnChg>
      </pc:sldChg>
      <pc:sldChg chg="modSp mod">
        <pc:chgData name="Liz Roland" userId="040c8476-8df9-4da3-b86b-9352ed401473" providerId="ADAL" clId="{4C91A6D8-19E8-4BE8-9B66-5ED747265E2B}" dt="2022-01-30T15:46:05.094" v="36" actId="1076"/>
        <pc:sldMkLst>
          <pc:docMk/>
          <pc:sldMk cId="47376168" sldId="274"/>
        </pc:sldMkLst>
        <pc:spChg chg="mod">
          <ac:chgData name="Liz Roland" userId="040c8476-8df9-4da3-b86b-9352ed401473" providerId="ADAL" clId="{4C91A6D8-19E8-4BE8-9B66-5ED747265E2B}" dt="2022-01-30T15:45:56.462" v="35" actId="14100"/>
          <ac:spMkLst>
            <pc:docMk/>
            <pc:sldMk cId="47376168" sldId="274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3" creationId="{FD678991-CD1B-7D4D-89FE-84D82BCC4C8A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5" creationId="{0694D72C-5E90-914E-B18E-9262099D9B9E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10" creationId="{4FDBFFD4-91A0-FD47-B45F-28A023E0AE2F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15" creationId="{22CDF046-6A8A-E442-A6C1-C70E95A0ADBA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17" creationId="{F30406AA-6D94-0545-82EC-D36DEFB7759B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25" creationId="{05BB9655-37E3-3B49-9F75-2A4E1B660EEC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27" creationId="{A007565E-33EC-D04A-88EF-66FB38984061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28" creationId="{82F6F072-CD75-0244-A2B8-16FFB0EE7793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29" creationId="{04170648-C0A2-0540-B688-1BFB5437B416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30" creationId="{70A8A91A-5BCB-6040-8B92-5678C9CE2527}"/>
          </ac:spMkLst>
        </pc:spChg>
        <pc:spChg chg="mod">
          <ac:chgData name="Liz Roland" userId="040c8476-8df9-4da3-b86b-9352ed401473" providerId="ADAL" clId="{4C91A6D8-19E8-4BE8-9B66-5ED747265E2B}" dt="2022-01-30T15:46:05.094" v="36" actId="1076"/>
          <ac:spMkLst>
            <pc:docMk/>
            <pc:sldMk cId="47376168" sldId="274"/>
            <ac:spMk id="47" creationId="{EBBE7A22-53E6-F74C-8B53-8B572DC2A883}"/>
          </ac:spMkLst>
        </pc:sp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32" creationId="{3E561507-A200-2548-9B91-6C81D00B6A0A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34" creationId="{7DE44937-BEFB-3846-A321-A16E8932A8F1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36" creationId="{CE3A312A-A2E4-B846-9717-AA5C614D115C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38" creationId="{B571CFD6-C404-DD4F-A2C8-2BF24A592F67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40" creationId="{553B6EA6-7778-E14A-B8DE-066402AE716D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42" creationId="{3A75FD7E-8F68-C841-AB3D-1B227EB9254F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44" creationId="{BC031842-3046-504E-85CC-C7133F3192F5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49" creationId="{FFD3D14C-7BD4-4646-A89F-5501B4DD334B}"/>
          </ac:cxnSpMkLst>
        </pc:cxnChg>
        <pc:cxnChg chg="mod">
          <ac:chgData name="Liz Roland" userId="040c8476-8df9-4da3-b86b-9352ed401473" providerId="ADAL" clId="{4C91A6D8-19E8-4BE8-9B66-5ED747265E2B}" dt="2022-01-30T15:46:05.094" v="36" actId="1076"/>
          <ac:cxnSpMkLst>
            <pc:docMk/>
            <pc:sldMk cId="47376168" sldId="274"/>
            <ac:cxnSpMk id="51" creationId="{CC97CCCB-8A94-1642-8012-FA499C41889D}"/>
          </ac:cxnSpMkLst>
        </pc:cxnChg>
      </pc:sldChg>
      <pc:sldChg chg="modSp mod">
        <pc:chgData name="Liz Roland" userId="040c8476-8df9-4da3-b86b-9352ed401473" providerId="ADAL" clId="{4C91A6D8-19E8-4BE8-9B66-5ED747265E2B}" dt="2022-01-30T15:46:20.407" v="38" actId="1076"/>
        <pc:sldMkLst>
          <pc:docMk/>
          <pc:sldMk cId="1353168241" sldId="275"/>
        </pc:sldMkLst>
        <pc:spChg chg="mod">
          <ac:chgData name="Liz Roland" userId="040c8476-8df9-4da3-b86b-9352ed401473" providerId="ADAL" clId="{4C91A6D8-19E8-4BE8-9B66-5ED747265E2B}" dt="2022-01-30T15:46:14.138" v="37" actId="14100"/>
          <ac:spMkLst>
            <pc:docMk/>
            <pc:sldMk cId="1353168241" sldId="275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6:20.407" v="38" actId="1076"/>
          <ac:spMkLst>
            <pc:docMk/>
            <pc:sldMk cId="1353168241" sldId="275"/>
            <ac:spMk id="6" creationId="{B946A564-42B0-AC43-A077-76B46714CCC3}"/>
          </ac:spMkLst>
        </pc:spChg>
        <pc:picChg chg="mod">
          <ac:chgData name="Liz Roland" userId="040c8476-8df9-4da3-b86b-9352ed401473" providerId="ADAL" clId="{4C91A6D8-19E8-4BE8-9B66-5ED747265E2B}" dt="2022-01-30T15:46:20.407" v="38" actId="1076"/>
          <ac:picMkLst>
            <pc:docMk/>
            <pc:sldMk cId="1353168241" sldId="275"/>
            <ac:picMk id="8" creationId="{93E7410D-6350-C640-BDEC-6861F2BF2A23}"/>
          </ac:picMkLst>
        </pc:picChg>
      </pc:sldChg>
      <pc:sldChg chg="delSp modSp mod">
        <pc:chgData name="Liz Roland" userId="040c8476-8df9-4da3-b86b-9352ed401473" providerId="ADAL" clId="{4C91A6D8-19E8-4BE8-9B66-5ED747265E2B}" dt="2022-01-30T15:46:34.519" v="41" actId="1076"/>
        <pc:sldMkLst>
          <pc:docMk/>
          <pc:sldMk cId="3065657880" sldId="276"/>
        </pc:sldMkLst>
        <pc:spChg chg="mod">
          <ac:chgData name="Liz Roland" userId="040c8476-8df9-4da3-b86b-9352ed401473" providerId="ADAL" clId="{4C91A6D8-19E8-4BE8-9B66-5ED747265E2B}" dt="2022-01-30T15:46:24.603" v="39" actId="14100"/>
          <ac:spMkLst>
            <pc:docMk/>
            <pc:sldMk cId="3065657880" sldId="276"/>
            <ac:spMk id="2" creationId="{14F0D319-FFFA-0946-B015-F6CE7BC00F3F}"/>
          </ac:spMkLst>
        </pc:spChg>
        <pc:spChg chg="del">
          <ac:chgData name="Liz Roland" userId="040c8476-8df9-4da3-b86b-9352ed401473" providerId="ADAL" clId="{4C91A6D8-19E8-4BE8-9B66-5ED747265E2B}" dt="2022-01-30T15:46:27.250" v="40" actId="478"/>
          <ac:spMkLst>
            <pc:docMk/>
            <pc:sldMk cId="3065657880" sldId="276"/>
            <ac:spMk id="6" creationId="{B946A564-42B0-AC43-A077-76B46714CCC3}"/>
          </ac:spMkLst>
        </pc:spChg>
        <pc:picChg chg="mod">
          <ac:chgData name="Liz Roland" userId="040c8476-8df9-4da3-b86b-9352ed401473" providerId="ADAL" clId="{4C91A6D8-19E8-4BE8-9B66-5ED747265E2B}" dt="2022-01-30T15:46:34.519" v="41" actId="1076"/>
          <ac:picMkLst>
            <pc:docMk/>
            <pc:sldMk cId="3065657880" sldId="276"/>
            <ac:picMk id="4" creationId="{CB43710D-AC2C-D24D-9B61-7155A62C8963}"/>
          </ac:picMkLst>
        </pc:picChg>
      </pc:sldChg>
      <pc:sldChg chg="delSp modSp mod">
        <pc:chgData name="Liz Roland" userId="040c8476-8df9-4da3-b86b-9352ed401473" providerId="ADAL" clId="{4C91A6D8-19E8-4BE8-9B66-5ED747265E2B}" dt="2022-01-30T15:46:46.850" v="44" actId="1076"/>
        <pc:sldMkLst>
          <pc:docMk/>
          <pc:sldMk cId="2469279114" sldId="277"/>
        </pc:sldMkLst>
        <pc:spChg chg="mod">
          <ac:chgData name="Liz Roland" userId="040c8476-8df9-4da3-b86b-9352ed401473" providerId="ADAL" clId="{4C91A6D8-19E8-4BE8-9B66-5ED747265E2B}" dt="2022-01-30T15:46:40.045" v="42" actId="14100"/>
          <ac:spMkLst>
            <pc:docMk/>
            <pc:sldMk cId="2469279114" sldId="277"/>
            <ac:spMk id="2" creationId="{14F0D319-FFFA-0946-B015-F6CE7BC00F3F}"/>
          </ac:spMkLst>
        </pc:spChg>
        <pc:spChg chg="del">
          <ac:chgData name="Liz Roland" userId="040c8476-8df9-4da3-b86b-9352ed401473" providerId="ADAL" clId="{4C91A6D8-19E8-4BE8-9B66-5ED747265E2B}" dt="2022-01-30T15:46:41.975" v="43" actId="478"/>
          <ac:spMkLst>
            <pc:docMk/>
            <pc:sldMk cId="2469279114" sldId="277"/>
            <ac:spMk id="6" creationId="{B946A564-42B0-AC43-A077-76B46714CCC3}"/>
          </ac:spMkLst>
        </pc:spChg>
        <pc:picChg chg="mod">
          <ac:chgData name="Liz Roland" userId="040c8476-8df9-4da3-b86b-9352ed401473" providerId="ADAL" clId="{4C91A6D8-19E8-4BE8-9B66-5ED747265E2B}" dt="2022-01-30T15:46:46.850" v="44" actId="1076"/>
          <ac:picMkLst>
            <pc:docMk/>
            <pc:sldMk cId="2469279114" sldId="277"/>
            <ac:picMk id="3" creationId="{6136D1E6-2731-A245-A527-668548CD7666}"/>
          </ac:picMkLst>
        </pc:picChg>
      </pc:sldChg>
      <pc:sldChg chg="modSp mod">
        <pc:chgData name="Liz Roland" userId="040c8476-8df9-4da3-b86b-9352ed401473" providerId="ADAL" clId="{4C91A6D8-19E8-4BE8-9B66-5ED747265E2B}" dt="2022-01-30T15:47:11.895" v="47" actId="1076"/>
        <pc:sldMkLst>
          <pc:docMk/>
          <pc:sldMk cId="2360223942" sldId="278"/>
        </pc:sldMkLst>
        <pc:spChg chg="mod">
          <ac:chgData name="Liz Roland" userId="040c8476-8df9-4da3-b86b-9352ed401473" providerId="ADAL" clId="{4C91A6D8-19E8-4BE8-9B66-5ED747265E2B}" dt="2022-01-30T15:47:02.385" v="46" actId="14100"/>
          <ac:spMkLst>
            <pc:docMk/>
            <pc:sldMk cId="2360223942" sldId="278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7:11.895" v="47" actId="1076"/>
          <ac:spMkLst>
            <pc:docMk/>
            <pc:sldMk cId="2360223942" sldId="278"/>
            <ac:spMk id="5" creationId="{E0F74CD8-E07C-AF42-ABB7-DF25F8C253DD}"/>
          </ac:spMkLst>
        </pc:spChg>
        <pc:spChg chg="mod">
          <ac:chgData name="Liz Roland" userId="040c8476-8df9-4da3-b86b-9352ed401473" providerId="ADAL" clId="{4C91A6D8-19E8-4BE8-9B66-5ED747265E2B}" dt="2022-01-30T15:47:11.895" v="47" actId="1076"/>
          <ac:spMkLst>
            <pc:docMk/>
            <pc:sldMk cId="2360223942" sldId="278"/>
            <ac:spMk id="6" creationId="{B946A564-42B0-AC43-A077-76B46714CCC3}"/>
          </ac:spMkLst>
        </pc:spChg>
        <pc:picChg chg="mod">
          <ac:chgData name="Liz Roland" userId="040c8476-8df9-4da3-b86b-9352ed401473" providerId="ADAL" clId="{4C91A6D8-19E8-4BE8-9B66-5ED747265E2B}" dt="2022-01-30T15:47:11.895" v="47" actId="1076"/>
          <ac:picMkLst>
            <pc:docMk/>
            <pc:sldMk cId="2360223942" sldId="278"/>
            <ac:picMk id="4" creationId="{382B7064-9A8C-3B46-B9DC-7BC78C0CF3D9}"/>
          </ac:picMkLst>
        </pc:picChg>
      </pc:sldChg>
      <pc:sldChg chg="delSp mod">
        <pc:chgData name="Liz Roland" userId="040c8476-8df9-4da3-b86b-9352ed401473" providerId="ADAL" clId="{4C91A6D8-19E8-4BE8-9B66-5ED747265E2B}" dt="2022-01-30T15:46:57.369" v="45" actId="478"/>
        <pc:sldMkLst>
          <pc:docMk/>
          <pc:sldMk cId="1369875559" sldId="279"/>
        </pc:sldMkLst>
        <pc:spChg chg="del">
          <ac:chgData name="Liz Roland" userId="040c8476-8df9-4da3-b86b-9352ed401473" providerId="ADAL" clId="{4C91A6D8-19E8-4BE8-9B66-5ED747265E2B}" dt="2022-01-30T15:46:57.369" v="45" actId="478"/>
          <ac:spMkLst>
            <pc:docMk/>
            <pc:sldMk cId="1369875559" sldId="279"/>
            <ac:spMk id="6" creationId="{B946A564-42B0-AC43-A077-76B46714CCC3}"/>
          </ac:spMkLst>
        </pc:spChg>
      </pc:sldChg>
      <pc:sldChg chg="modSp mod">
        <pc:chgData name="Liz Roland" userId="040c8476-8df9-4da3-b86b-9352ed401473" providerId="ADAL" clId="{4C91A6D8-19E8-4BE8-9B66-5ED747265E2B}" dt="2022-01-30T15:45:11.675" v="29" actId="1076"/>
        <pc:sldMkLst>
          <pc:docMk/>
          <pc:sldMk cId="3037206862" sldId="280"/>
        </pc:sldMkLst>
        <pc:spChg chg="mod">
          <ac:chgData name="Liz Roland" userId="040c8476-8df9-4da3-b86b-9352ed401473" providerId="ADAL" clId="{4C91A6D8-19E8-4BE8-9B66-5ED747265E2B}" dt="2022-01-30T15:45:07.032" v="28" actId="14100"/>
          <ac:spMkLst>
            <pc:docMk/>
            <pc:sldMk cId="3037206862" sldId="280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5:11.675" v="29" actId="1076"/>
          <ac:spMkLst>
            <pc:docMk/>
            <pc:sldMk cId="3037206862" sldId="280"/>
            <ac:spMk id="3" creationId="{FD678991-CD1B-7D4D-89FE-84D82BCC4C8A}"/>
          </ac:spMkLst>
        </pc:spChg>
        <pc:picChg chg="mod">
          <ac:chgData name="Liz Roland" userId="040c8476-8df9-4da3-b86b-9352ed401473" providerId="ADAL" clId="{4C91A6D8-19E8-4BE8-9B66-5ED747265E2B}" dt="2022-01-30T15:45:11.675" v="29" actId="1076"/>
          <ac:picMkLst>
            <pc:docMk/>
            <pc:sldMk cId="3037206862" sldId="280"/>
            <ac:picMk id="5" creationId="{978C8E33-5F14-1C41-A41E-D6F21F44A63B}"/>
          </ac:picMkLst>
        </pc:picChg>
      </pc:sldChg>
      <pc:sldChg chg="modSp mod">
        <pc:chgData name="Liz Roland" userId="040c8476-8df9-4da3-b86b-9352ed401473" providerId="ADAL" clId="{4C91A6D8-19E8-4BE8-9B66-5ED747265E2B}" dt="2022-01-30T15:45:50.103" v="34" actId="14100"/>
        <pc:sldMkLst>
          <pc:docMk/>
          <pc:sldMk cId="2575299346" sldId="281"/>
        </pc:sldMkLst>
        <pc:spChg chg="mod">
          <ac:chgData name="Liz Roland" userId="040c8476-8df9-4da3-b86b-9352ed401473" providerId="ADAL" clId="{4C91A6D8-19E8-4BE8-9B66-5ED747265E2B}" dt="2022-01-30T15:45:50.103" v="34" actId="14100"/>
          <ac:spMkLst>
            <pc:docMk/>
            <pc:sldMk cId="2575299346" sldId="281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5:44.834" v="33" actId="1076"/>
          <ac:spMkLst>
            <pc:docMk/>
            <pc:sldMk cId="2575299346" sldId="281"/>
            <ac:spMk id="3" creationId="{FD678991-CD1B-7D4D-89FE-84D82BCC4C8A}"/>
          </ac:spMkLst>
        </pc:spChg>
        <pc:picChg chg="mod">
          <ac:chgData name="Liz Roland" userId="040c8476-8df9-4da3-b86b-9352ed401473" providerId="ADAL" clId="{4C91A6D8-19E8-4BE8-9B66-5ED747265E2B}" dt="2022-01-30T15:45:44.834" v="33" actId="1076"/>
          <ac:picMkLst>
            <pc:docMk/>
            <pc:sldMk cId="2575299346" sldId="281"/>
            <ac:picMk id="6" creationId="{C1736387-D614-BE41-BAC9-FC9BAC5EAE3F}"/>
          </ac:picMkLst>
        </pc:picChg>
      </pc:sldChg>
      <pc:sldChg chg="modSp mod">
        <pc:chgData name="Liz Roland" userId="040c8476-8df9-4da3-b86b-9352ed401473" providerId="ADAL" clId="{4C91A6D8-19E8-4BE8-9B66-5ED747265E2B}" dt="2022-01-30T15:47:17.983" v="48" actId="14100"/>
        <pc:sldMkLst>
          <pc:docMk/>
          <pc:sldMk cId="1377001123" sldId="282"/>
        </pc:sldMkLst>
        <pc:spChg chg="mod">
          <ac:chgData name="Liz Roland" userId="040c8476-8df9-4da3-b86b-9352ed401473" providerId="ADAL" clId="{4C91A6D8-19E8-4BE8-9B66-5ED747265E2B}" dt="2022-01-30T15:47:17.983" v="48" actId="14100"/>
          <ac:spMkLst>
            <pc:docMk/>
            <pc:sldMk cId="1377001123" sldId="282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7:22.265" v="49" actId="14100"/>
        <pc:sldMkLst>
          <pc:docMk/>
          <pc:sldMk cId="3215361033" sldId="283"/>
        </pc:sldMkLst>
        <pc:spChg chg="mod">
          <ac:chgData name="Liz Roland" userId="040c8476-8df9-4da3-b86b-9352ed401473" providerId="ADAL" clId="{4C91A6D8-19E8-4BE8-9B66-5ED747265E2B}" dt="2022-01-30T15:47:22.265" v="49" actId="14100"/>
          <ac:spMkLst>
            <pc:docMk/>
            <pc:sldMk cId="3215361033" sldId="283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7:55.373" v="56" actId="1076"/>
        <pc:sldMkLst>
          <pc:docMk/>
          <pc:sldMk cId="1388881159" sldId="284"/>
        </pc:sldMkLst>
        <pc:spChg chg="mod">
          <ac:chgData name="Liz Roland" userId="040c8476-8df9-4da3-b86b-9352ed401473" providerId="ADAL" clId="{4C91A6D8-19E8-4BE8-9B66-5ED747265E2B}" dt="2022-01-30T15:47:28.490" v="50" actId="14100"/>
          <ac:spMkLst>
            <pc:docMk/>
            <pc:sldMk cId="1388881159" sldId="284"/>
            <ac:spMk id="2" creationId="{14F0D319-FFFA-0946-B015-F6CE7BC00F3F}"/>
          </ac:spMkLst>
        </pc:spChg>
        <pc:picChg chg="mod">
          <ac:chgData name="Liz Roland" userId="040c8476-8df9-4da3-b86b-9352ed401473" providerId="ADAL" clId="{4C91A6D8-19E8-4BE8-9B66-5ED747265E2B}" dt="2022-01-30T15:47:55.373" v="56" actId="1076"/>
          <ac:picMkLst>
            <pc:docMk/>
            <pc:sldMk cId="1388881159" sldId="284"/>
            <ac:picMk id="3" creationId="{64C74E2C-226F-1B40-964F-16AD5CB98322}"/>
          </ac:picMkLst>
        </pc:picChg>
      </pc:sldChg>
      <pc:sldChg chg="modSp mod">
        <pc:chgData name="Liz Roland" userId="040c8476-8df9-4da3-b86b-9352ed401473" providerId="ADAL" clId="{4C91A6D8-19E8-4BE8-9B66-5ED747265E2B}" dt="2022-01-30T15:50:21.263" v="84" actId="14100"/>
        <pc:sldMkLst>
          <pc:docMk/>
          <pc:sldMk cId="1996580348" sldId="286"/>
        </pc:sldMkLst>
        <pc:spChg chg="mod">
          <ac:chgData name="Liz Roland" userId="040c8476-8df9-4da3-b86b-9352ed401473" providerId="ADAL" clId="{4C91A6D8-19E8-4BE8-9B66-5ED747265E2B}" dt="2022-01-30T15:50:21.263" v="84" actId="14100"/>
          <ac:spMkLst>
            <pc:docMk/>
            <pc:sldMk cId="1996580348" sldId="286"/>
            <ac:spMk id="2" creationId="{467ADF49-4591-F944-ABB9-FBF6E82FB490}"/>
          </ac:spMkLst>
        </pc:spChg>
      </pc:sldChg>
      <pc:sldChg chg="modSp mod">
        <pc:chgData name="Liz Roland" userId="040c8476-8df9-4da3-b86b-9352ed401473" providerId="ADAL" clId="{4C91A6D8-19E8-4BE8-9B66-5ED747265E2B}" dt="2022-01-30T15:48:18.691" v="61" actId="14100"/>
        <pc:sldMkLst>
          <pc:docMk/>
          <pc:sldMk cId="76164513" sldId="287"/>
        </pc:sldMkLst>
        <pc:spChg chg="mod">
          <ac:chgData name="Liz Roland" userId="040c8476-8df9-4da3-b86b-9352ed401473" providerId="ADAL" clId="{4C91A6D8-19E8-4BE8-9B66-5ED747265E2B}" dt="2022-01-30T15:48:18.691" v="61" actId="14100"/>
          <ac:spMkLst>
            <pc:docMk/>
            <pc:sldMk cId="76164513" sldId="287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8:27.878" v="64" actId="1076"/>
        <pc:sldMkLst>
          <pc:docMk/>
          <pc:sldMk cId="2165995669" sldId="288"/>
        </pc:sldMkLst>
        <pc:spChg chg="mod">
          <ac:chgData name="Liz Roland" userId="040c8476-8df9-4da3-b86b-9352ed401473" providerId="ADAL" clId="{4C91A6D8-19E8-4BE8-9B66-5ED747265E2B}" dt="2022-01-30T15:48:23.410" v="62" actId="14100"/>
          <ac:spMkLst>
            <pc:docMk/>
            <pc:sldMk cId="2165995669" sldId="288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8:27.878" v="64" actId="1076"/>
          <ac:spMkLst>
            <pc:docMk/>
            <pc:sldMk cId="2165995669" sldId="288"/>
            <ac:spMk id="3" creationId="{FD678991-CD1B-7D4D-89FE-84D82BCC4C8A}"/>
          </ac:spMkLst>
        </pc:spChg>
      </pc:sldChg>
      <pc:sldChg chg="modSp mod">
        <pc:chgData name="Liz Roland" userId="040c8476-8df9-4da3-b86b-9352ed401473" providerId="ADAL" clId="{4C91A6D8-19E8-4BE8-9B66-5ED747265E2B}" dt="2022-01-30T15:48:36.943" v="66" actId="1076"/>
        <pc:sldMkLst>
          <pc:docMk/>
          <pc:sldMk cId="1978599373" sldId="289"/>
        </pc:sldMkLst>
        <pc:spChg chg="mod">
          <ac:chgData name="Liz Roland" userId="040c8476-8df9-4da3-b86b-9352ed401473" providerId="ADAL" clId="{4C91A6D8-19E8-4BE8-9B66-5ED747265E2B}" dt="2022-01-30T15:48:33.693" v="65" actId="14100"/>
          <ac:spMkLst>
            <pc:docMk/>
            <pc:sldMk cId="1978599373" sldId="289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8:36.943" v="66" actId="1076"/>
          <ac:spMkLst>
            <pc:docMk/>
            <pc:sldMk cId="1978599373" sldId="289"/>
            <ac:spMk id="3" creationId="{FD678991-CD1B-7D4D-89FE-84D82BCC4C8A}"/>
          </ac:spMkLst>
        </pc:spChg>
      </pc:sldChg>
      <pc:sldChg chg="modSp mod">
        <pc:chgData name="Liz Roland" userId="040c8476-8df9-4da3-b86b-9352ed401473" providerId="ADAL" clId="{4C91A6D8-19E8-4BE8-9B66-5ED747265E2B}" dt="2022-01-30T15:48:46.779" v="68" actId="1076"/>
        <pc:sldMkLst>
          <pc:docMk/>
          <pc:sldMk cId="28860955" sldId="290"/>
        </pc:sldMkLst>
        <pc:spChg chg="mod">
          <ac:chgData name="Liz Roland" userId="040c8476-8df9-4da3-b86b-9352ed401473" providerId="ADAL" clId="{4C91A6D8-19E8-4BE8-9B66-5ED747265E2B}" dt="2022-01-30T15:48:41.247" v="67" actId="14100"/>
          <ac:spMkLst>
            <pc:docMk/>
            <pc:sldMk cId="28860955" sldId="290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8:46.779" v="68" actId="1076"/>
          <ac:spMkLst>
            <pc:docMk/>
            <pc:sldMk cId="28860955" sldId="290"/>
            <ac:spMk id="5" creationId="{D46FFE9B-0AB1-4B49-ADB0-6D363ABC1FD3}"/>
          </ac:spMkLst>
        </pc:spChg>
      </pc:sldChg>
      <pc:sldChg chg="modSp mod">
        <pc:chgData name="Liz Roland" userId="040c8476-8df9-4da3-b86b-9352ed401473" providerId="ADAL" clId="{4C91A6D8-19E8-4BE8-9B66-5ED747265E2B}" dt="2022-01-30T15:49:01.819" v="70" actId="1076"/>
        <pc:sldMkLst>
          <pc:docMk/>
          <pc:sldMk cId="246473211" sldId="291"/>
        </pc:sldMkLst>
        <pc:spChg chg="mod">
          <ac:chgData name="Liz Roland" userId="040c8476-8df9-4da3-b86b-9352ed401473" providerId="ADAL" clId="{4C91A6D8-19E8-4BE8-9B66-5ED747265E2B}" dt="2022-01-30T15:48:54.475" v="69" actId="14100"/>
          <ac:spMkLst>
            <pc:docMk/>
            <pc:sldMk cId="246473211" sldId="291"/>
            <ac:spMk id="2" creationId="{14F0D319-FFFA-0946-B015-F6CE7BC00F3F}"/>
          </ac:spMkLst>
        </pc:spChg>
        <pc:spChg chg="mod">
          <ac:chgData name="Liz Roland" userId="040c8476-8df9-4da3-b86b-9352ed401473" providerId="ADAL" clId="{4C91A6D8-19E8-4BE8-9B66-5ED747265E2B}" dt="2022-01-30T15:49:01.819" v="70" actId="1076"/>
          <ac:spMkLst>
            <pc:docMk/>
            <pc:sldMk cId="246473211" sldId="291"/>
            <ac:spMk id="5" creationId="{D46FFE9B-0AB1-4B49-ADB0-6D363ABC1FD3}"/>
          </ac:spMkLst>
        </pc:spChg>
        <pc:picChg chg="mod">
          <ac:chgData name="Liz Roland" userId="040c8476-8df9-4da3-b86b-9352ed401473" providerId="ADAL" clId="{4C91A6D8-19E8-4BE8-9B66-5ED747265E2B}" dt="2022-01-30T15:49:01.819" v="70" actId="1076"/>
          <ac:picMkLst>
            <pc:docMk/>
            <pc:sldMk cId="246473211" sldId="291"/>
            <ac:picMk id="3" creationId="{46908F2F-03A2-214C-BFBB-F038C702336F}"/>
          </ac:picMkLst>
        </pc:picChg>
        <pc:picChg chg="mod">
          <ac:chgData name="Liz Roland" userId="040c8476-8df9-4da3-b86b-9352ed401473" providerId="ADAL" clId="{4C91A6D8-19E8-4BE8-9B66-5ED747265E2B}" dt="2022-01-30T15:49:01.819" v="70" actId="1076"/>
          <ac:picMkLst>
            <pc:docMk/>
            <pc:sldMk cId="246473211" sldId="291"/>
            <ac:picMk id="4" creationId="{6A84C8B4-BDE1-E948-9615-AFB5D98A7F76}"/>
          </ac:picMkLst>
        </pc:picChg>
      </pc:sldChg>
      <pc:sldChg chg="modSp mod">
        <pc:chgData name="Liz Roland" userId="040c8476-8df9-4da3-b86b-9352ed401473" providerId="ADAL" clId="{4C91A6D8-19E8-4BE8-9B66-5ED747265E2B}" dt="2022-01-30T15:50:01.473" v="82" actId="1076"/>
        <pc:sldMkLst>
          <pc:docMk/>
          <pc:sldMk cId="85698635" sldId="293"/>
        </pc:sldMkLst>
        <pc:spChg chg="mod">
          <ac:chgData name="Liz Roland" userId="040c8476-8df9-4da3-b86b-9352ed401473" providerId="ADAL" clId="{4C91A6D8-19E8-4BE8-9B66-5ED747265E2B}" dt="2022-01-30T15:49:57.683" v="81" actId="14100"/>
          <ac:spMkLst>
            <pc:docMk/>
            <pc:sldMk cId="85698635" sldId="293"/>
            <ac:spMk id="2" creationId="{14F0D319-FFFA-0946-B015-F6CE7BC00F3F}"/>
          </ac:spMkLst>
        </pc:spChg>
        <pc:picChg chg="mod">
          <ac:chgData name="Liz Roland" userId="040c8476-8df9-4da3-b86b-9352ed401473" providerId="ADAL" clId="{4C91A6D8-19E8-4BE8-9B66-5ED747265E2B}" dt="2022-01-30T15:50:01.473" v="82" actId="1076"/>
          <ac:picMkLst>
            <pc:docMk/>
            <pc:sldMk cId="85698635" sldId="293"/>
            <ac:picMk id="10" creationId="{0708CD17-CB88-4945-8383-3E8FC5FB61A1}"/>
          </ac:picMkLst>
        </pc:picChg>
      </pc:sldChg>
      <pc:sldChg chg="modSp mod">
        <pc:chgData name="Liz Roland" userId="040c8476-8df9-4da3-b86b-9352ed401473" providerId="ADAL" clId="{4C91A6D8-19E8-4BE8-9B66-5ED747265E2B}" dt="2022-01-30T15:49:31.267" v="77" actId="14100"/>
        <pc:sldMkLst>
          <pc:docMk/>
          <pc:sldMk cId="2491611868" sldId="294"/>
        </pc:sldMkLst>
        <pc:spChg chg="mod">
          <ac:chgData name="Liz Roland" userId="040c8476-8df9-4da3-b86b-9352ed401473" providerId="ADAL" clId="{4C91A6D8-19E8-4BE8-9B66-5ED747265E2B}" dt="2022-01-30T15:49:31.267" v="77" actId="14100"/>
          <ac:spMkLst>
            <pc:docMk/>
            <pc:sldMk cId="2491611868" sldId="294"/>
            <ac:spMk id="2" creationId="{14F0D319-FFFA-0946-B015-F6CE7BC00F3F}"/>
          </ac:spMkLst>
        </pc:spChg>
      </pc:sldChg>
      <pc:sldChg chg="delSp modSp mod">
        <pc:chgData name="Liz Roland" userId="040c8476-8df9-4da3-b86b-9352ed401473" providerId="ADAL" clId="{4C91A6D8-19E8-4BE8-9B66-5ED747265E2B}" dt="2022-01-30T15:49:14.601" v="73" actId="1076"/>
        <pc:sldMkLst>
          <pc:docMk/>
          <pc:sldMk cId="2366342533" sldId="295"/>
        </pc:sldMkLst>
        <pc:spChg chg="mod">
          <ac:chgData name="Liz Roland" userId="040c8476-8df9-4da3-b86b-9352ed401473" providerId="ADAL" clId="{4C91A6D8-19E8-4BE8-9B66-5ED747265E2B}" dt="2022-01-30T15:49:07.187" v="71" actId="14100"/>
          <ac:spMkLst>
            <pc:docMk/>
            <pc:sldMk cId="2366342533" sldId="295"/>
            <ac:spMk id="2" creationId="{14F0D319-FFFA-0946-B015-F6CE7BC00F3F}"/>
          </ac:spMkLst>
        </pc:spChg>
        <pc:spChg chg="del">
          <ac:chgData name="Liz Roland" userId="040c8476-8df9-4da3-b86b-9352ed401473" providerId="ADAL" clId="{4C91A6D8-19E8-4BE8-9B66-5ED747265E2B}" dt="2022-01-30T15:49:09.241" v="72" actId="478"/>
          <ac:spMkLst>
            <pc:docMk/>
            <pc:sldMk cId="2366342533" sldId="295"/>
            <ac:spMk id="5" creationId="{D46FFE9B-0AB1-4B49-ADB0-6D363ABC1FD3}"/>
          </ac:spMkLst>
        </pc:spChg>
        <pc:picChg chg="mod">
          <ac:chgData name="Liz Roland" userId="040c8476-8df9-4da3-b86b-9352ed401473" providerId="ADAL" clId="{4C91A6D8-19E8-4BE8-9B66-5ED747265E2B}" dt="2022-01-30T15:49:14.601" v="73" actId="1076"/>
          <ac:picMkLst>
            <pc:docMk/>
            <pc:sldMk cId="2366342533" sldId="295"/>
            <ac:picMk id="6" creationId="{CAE239BF-A822-0649-AF72-B02A16F9D04F}"/>
          </ac:picMkLst>
        </pc:picChg>
        <pc:picChg chg="mod">
          <ac:chgData name="Liz Roland" userId="040c8476-8df9-4da3-b86b-9352ed401473" providerId="ADAL" clId="{4C91A6D8-19E8-4BE8-9B66-5ED747265E2B}" dt="2022-01-30T15:49:14.601" v="73" actId="1076"/>
          <ac:picMkLst>
            <pc:docMk/>
            <pc:sldMk cId="2366342533" sldId="295"/>
            <ac:picMk id="7" creationId="{0391A896-AF43-EA48-9D37-62F1B2C2E7ED}"/>
          </ac:picMkLst>
        </pc:picChg>
      </pc:sldChg>
      <pc:sldChg chg="delSp modSp mod">
        <pc:chgData name="Liz Roland" userId="040c8476-8df9-4da3-b86b-9352ed401473" providerId="ADAL" clId="{4C91A6D8-19E8-4BE8-9B66-5ED747265E2B}" dt="2022-01-30T15:49:26.237" v="76" actId="1076"/>
        <pc:sldMkLst>
          <pc:docMk/>
          <pc:sldMk cId="1519304710" sldId="296"/>
        </pc:sldMkLst>
        <pc:spChg chg="mod">
          <ac:chgData name="Liz Roland" userId="040c8476-8df9-4da3-b86b-9352ed401473" providerId="ADAL" clId="{4C91A6D8-19E8-4BE8-9B66-5ED747265E2B}" dt="2022-01-30T15:49:20.071" v="74" actId="14100"/>
          <ac:spMkLst>
            <pc:docMk/>
            <pc:sldMk cId="1519304710" sldId="296"/>
            <ac:spMk id="2" creationId="{14F0D319-FFFA-0946-B015-F6CE7BC00F3F}"/>
          </ac:spMkLst>
        </pc:spChg>
        <pc:spChg chg="del">
          <ac:chgData name="Liz Roland" userId="040c8476-8df9-4da3-b86b-9352ed401473" providerId="ADAL" clId="{4C91A6D8-19E8-4BE8-9B66-5ED747265E2B}" dt="2022-01-30T15:49:22.580" v="75" actId="478"/>
          <ac:spMkLst>
            <pc:docMk/>
            <pc:sldMk cId="1519304710" sldId="296"/>
            <ac:spMk id="5" creationId="{D46FFE9B-0AB1-4B49-ADB0-6D363ABC1FD3}"/>
          </ac:spMkLst>
        </pc:spChg>
        <pc:picChg chg="mod">
          <ac:chgData name="Liz Roland" userId="040c8476-8df9-4da3-b86b-9352ed401473" providerId="ADAL" clId="{4C91A6D8-19E8-4BE8-9B66-5ED747265E2B}" dt="2022-01-30T15:49:26.237" v="76" actId="1076"/>
          <ac:picMkLst>
            <pc:docMk/>
            <pc:sldMk cId="1519304710" sldId="296"/>
            <ac:picMk id="3" creationId="{D5A36E6F-A0D8-4646-A027-EDB02CFD1F26}"/>
          </ac:picMkLst>
        </pc:picChg>
      </pc:sldChg>
      <pc:sldChg chg="modSp mod">
        <pc:chgData name="Liz Roland" userId="040c8476-8df9-4da3-b86b-9352ed401473" providerId="ADAL" clId="{4C91A6D8-19E8-4BE8-9B66-5ED747265E2B}" dt="2022-01-30T15:49:39.869" v="78" actId="14100"/>
        <pc:sldMkLst>
          <pc:docMk/>
          <pc:sldMk cId="2833314869" sldId="298"/>
        </pc:sldMkLst>
        <pc:spChg chg="mod">
          <ac:chgData name="Liz Roland" userId="040c8476-8df9-4da3-b86b-9352ed401473" providerId="ADAL" clId="{4C91A6D8-19E8-4BE8-9B66-5ED747265E2B}" dt="2022-01-30T15:49:39.869" v="78" actId="14100"/>
          <ac:spMkLst>
            <pc:docMk/>
            <pc:sldMk cId="2833314869" sldId="298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4C91A6D8-19E8-4BE8-9B66-5ED747265E2B}" dt="2022-01-30T15:49:53.621" v="80" actId="1076"/>
        <pc:sldMkLst>
          <pc:docMk/>
          <pc:sldMk cId="252032566" sldId="301"/>
        </pc:sldMkLst>
        <pc:spChg chg="mod">
          <ac:chgData name="Liz Roland" userId="040c8476-8df9-4da3-b86b-9352ed401473" providerId="ADAL" clId="{4C91A6D8-19E8-4BE8-9B66-5ED747265E2B}" dt="2022-01-30T15:49:44.377" v="79" actId="14100"/>
          <ac:spMkLst>
            <pc:docMk/>
            <pc:sldMk cId="252032566" sldId="301"/>
            <ac:spMk id="2" creationId="{14F0D319-FFFA-0946-B015-F6CE7BC00F3F}"/>
          </ac:spMkLst>
        </pc:spChg>
        <pc:picChg chg="mod">
          <ac:chgData name="Liz Roland" userId="040c8476-8df9-4da3-b86b-9352ed401473" providerId="ADAL" clId="{4C91A6D8-19E8-4BE8-9B66-5ED747265E2B}" dt="2022-01-30T15:49:53.621" v="80" actId="1076"/>
          <ac:picMkLst>
            <pc:docMk/>
            <pc:sldMk cId="252032566" sldId="301"/>
            <ac:picMk id="3" creationId="{F6875B66-FB55-FD46-A2B8-458683284FBB}"/>
          </ac:picMkLst>
        </pc:picChg>
      </pc:sldChg>
      <pc:sldChg chg="modSp mod">
        <pc:chgData name="Liz Roland" userId="040c8476-8df9-4da3-b86b-9352ed401473" providerId="ADAL" clId="{4C91A6D8-19E8-4BE8-9B66-5ED747265E2B}" dt="2022-01-30T15:50:36.811" v="86" actId="1076"/>
        <pc:sldMkLst>
          <pc:docMk/>
          <pc:sldMk cId="1529510201" sldId="302"/>
        </pc:sldMkLst>
        <pc:spChg chg="mod">
          <ac:chgData name="Liz Roland" userId="040c8476-8df9-4da3-b86b-9352ed401473" providerId="ADAL" clId="{4C91A6D8-19E8-4BE8-9B66-5ED747265E2B}" dt="2022-01-30T15:50:26.725" v="85" actId="14100"/>
          <ac:spMkLst>
            <pc:docMk/>
            <pc:sldMk cId="1529510201" sldId="302"/>
            <ac:spMk id="13" creationId="{50D375D3-85B9-1342-BCB0-90D72D5EEF11}"/>
          </ac:spMkLst>
        </pc:spChg>
        <pc:spChg chg="mod">
          <ac:chgData name="Liz Roland" userId="040c8476-8df9-4da3-b86b-9352ed401473" providerId="ADAL" clId="{4C91A6D8-19E8-4BE8-9B66-5ED747265E2B}" dt="2022-01-30T15:50:36.811" v="86" actId="1076"/>
          <ac:spMkLst>
            <pc:docMk/>
            <pc:sldMk cId="1529510201" sldId="302"/>
            <ac:spMk id="19" creationId="{D808AAC6-C886-6041-9DF8-0C232C92EFA5}"/>
          </ac:spMkLst>
        </pc:spChg>
        <pc:spChg chg="mod">
          <ac:chgData name="Liz Roland" userId="040c8476-8df9-4da3-b86b-9352ed401473" providerId="ADAL" clId="{4C91A6D8-19E8-4BE8-9B66-5ED747265E2B}" dt="2022-01-30T15:50:36.811" v="86" actId="1076"/>
          <ac:spMkLst>
            <pc:docMk/>
            <pc:sldMk cId="1529510201" sldId="302"/>
            <ac:spMk id="20" creationId="{550232A1-A100-044D-90B2-EA8B13CEB9BE}"/>
          </ac:spMkLst>
        </pc:spChg>
        <pc:spChg chg="mod">
          <ac:chgData name="Liz Roland" userId="040c8476-8df9-4da3-b86b-9352ed401473" providerId="ADAL" clId="{4C91A6D8-19E8-4BE8-9B66-5ED747265E2B}" dt="2022-01-30T15:50:36.811" v="86" actId="1076"/>
          <ac:spMkLst>
            <pc:docMk/>
            <pc:sldMk cId="1529510201" sldId="302"/>
            <ac:spMk id="21" creationId="{29CE6736-550B-9548-83D8-4F6129E59FEA}"/>
          </ac:spMkLst>
        </pc:spChg>
        <pc:spChg chg="mod">
          <ac:chgData name="Liz Roland" userId="040c8476-8df9-4da3-b86b-9352ed401473" providerId="ADAL" clId="{4C91A6D8-19E8-4BE8-9B66-5ED747265E2B}" dt="2022-01-30T15:50:36.811" v="86" actId="1076"/>
          <ac:spMkLst>
            <pc:docMk/>
            <pc:sldMk cId="1529510201" sldId="302"/>
            <ac:spMk id="22" creationId="{1FBABB7F-F6E3-AB4B-95DA-83ED71613F6C}"/>
          </ac:spMkLst>
        </pc:spChg>
      </pc:sldChg>
      <pc:sldChg chg="modSp mod">
        <pc:chgData name="Liz Roland" userId="040c8476-8df9-4da3-b86b-9352ed401473" providerId="ADAL" clId="{4C91A6D8-19E8-4BE8-9B66-5ED747265E2B}" dt="2022-01-30T15:50:43.981" v="87" actId="14100"/>
        <pc:sldMkLst>
          <pc:docMk/>
          <pc:sldMk cId="3502542513" sldId="303"/>
        </pc:sldMkLst>
        <pc:spChg chg="mod">
          <ac:chgData name="Liz Roland" userId="040c8476-8df9-4da3-b86b-9352ed401473" providerId="ADAL" clId="{4C91A6D8-19E8-4BE8-9B66-5ED747265E2B}" dt="2022-01-30T15:50:43.981" v="87" actId="14100"/>
          <ac:spMkLst>
            <pc:docMk/>
            <pc:sldMk cId="3502542513" sldId="303"/>
            <ac:spMk id="13" creationId="{50D375D3-85B9-1342-BCB0-90D72D5EEF11}"/>
          </ac:spMkLst>
        </pc:spChg>
      </pc:sldChg>
    </pc:docChg>
  </pc:docChgLst>
  <pc:docChgLst>
    <pc:chgData name="Albert Holtsclaw" userId="9bba05f2-09b8-468c-ae26-0dbdee69e3fd" providerId="ADAL" clId="{D87D7F7B-C442-BF42-AD66-D64069CE74DC}"/>
    <pc:docChg chg="undo redo custSel addSld delSld modSld sldOrd">
      <pc:chgData name="Albert Holtsclaw" userId="9bba05f2-09b8-468c-ae26-0dbdee69e3fd" providerId="ADAL" clId="{D87D7F7B-C442-BF42-AD66-D64069CE74DC}" dt="2021-12-14T22:11:56.458" v="2211" actId="2890"/>
      <pc:docMkLst>
        <pc:docMk/>
      </pc:docMkLst>
      <pc:sldChg chg="addSp delSp modSp">
        <pc:chgData name="Albert Holtsclaw" userId="9bba05f2-09b8-468c-ae26-0dbdee69e3fd" providerId="ADAL" clId="{D87D7F7B-C442-BF42-AD66-D64069CE74DC}" dt="2021-12-10T03:55:44.273" v="4" actId="478"/>
        <pc:sldMkLst>
          <pc:docMk/>
          <pc:sldMk cId="3097699117" sldId="256"/>
        </pc:sldMkLst>
        <pc:picChg chg="add del mod">
          <ac:chgData name="Albert Holtsclaw" userId="9bba05f2-09b8-468c-ae26-0dbdee69e3fd" providerId="ADAL" clId="{D87D7F7B-C442-BF42-AD66-D64069CE74DC}" dt="2021-12-10T03:55:44.273" v="4" actId="478"/>
          <ac:picMkLst>
            <pc:docMk/>
            <pc:sldMk cId="3097699117" sldId="256"/>
            <ac:picMk id="1026" creationId="{A7AFFBE3-1AAE-BA44-A93C-5A740D214C86}"/>
          </ac:picMkLst>
        </pc:picChg>
      </pc:sldChg>
      <pc:sldChg chg="addSp delSp modSp mod">
        <pc:chgData name="Albert Holtsclaw" userId="9bba05f2-09b8-468c-ae26-0dbdee69e3fd" providerId="ADAL" clId="{D87D7F7B-C442-BF42-AD66-D64069CE74DC}" dt="2021-12-10T18:33:59.366" v="1601" actId="20577"/>
        <pc:sldMkLst>
          <pc:docMk/>
          <pc:sldMk cId="1293829069" sldId="257"/>
        </pc:sldMkLst>
        <pc:spChg chg="add del mod">
          <ac:chgData name="Albert Holtsclaw" userId="9bba05f2-09b8-468c-ae26-0dbdee69e3fd" providerId="ADAL" clId="{D87D7F7B-C442-BF42-AD66-D64069CE74DC}" dt="2021-12-10T18:31:25.528" v="1591" actId="478"/>
          <ac:spMkLst>
            <pc:docMk/>
            <pc:sldMk cId="1293829069" sldId="257"/>
            <ac:spMk id="2" creationId="{49B7CC61-1F13-9B44-8D91-9AE6A2620412}"/>
          </ac:spMkLst>
        </pc:spChg>
        <pc:spChg chg="mod">
          <ac:chgData name="Albert Holtsclaw" userId="9bba05f2-09b8-468c-ae26-0dbdee69e3fd" providerId="ADAL" clId="{D87D7F7B-C442-BF42-AD66-D64069CE74DC}" dt="2021-12-10T16:13:41.289" v="713" actId="20577"/>
          <ac:spMkLst>
            <pc:docMk/>
            <pc:sldMk cId="1293829069" sldId="257"/>
            <ac:spMk id="3" creationId="{631D411A-FC93-7C4F-BE65-5F72800D66E2}"/>
          </ac:spMkLst>
        </pc:spChg>
        <pc:spChg chg="mod">
          <ac:chgData name="Albert Holtsclaw" userId="9bba05f2-09b8-468c-ae26-0dbdee69e3fd" providerId="ADAL" clId="{D87D7F7B-C442-BF42-AD66-D64069CE74DC}" dt="2021-12-10T18:33:59.366" v="1601" actId="20577"/>
          <ac:spMkLst>
            <pc:docMk/>
            <pc:sldMk cId="1293829069" sldId="257"/>
            <ac:spMk id="6" creationId="{7E3E43E8-E3DB-1F4C-9FFB-57B25FB252A4}"/>
          </ac:spMkLst>
        </pc:spChg>
        <pc:spChg chg="add del mod">
          <ac:chgData name="Albert Holtsclaw" userId="9bba05f2-09b8-468c-ae26-0dbdee69e3fd" providerId="ADAL" clId="{D87D7F7B-C442-BF42-AD66-D64069CE74DC}" dt="2021-12-10T18:31:40.226" v="1593" actId="478"/>
          <ac:spMkLst>
            <pc:docMk/>
            <pc:sldMk cId="1293829069" sldId="257"/>
            <ac:spMk id="7" creationId="{7840A6A6-B490-C547-9527-76B924A9B8E3}"/>
          </ac:spMkLst>
        </pc:spChg>
        <pc:picChg chg="add del">
          <ac:chgData name="Albert Holtsclaw" userId="9bba05f2-09b8-468c-ae26-0dbdee69e3fd" providerId="ADAL" clId="{D87D7F7B-C442-BF42-AD66-D64069CE74DC}" dt="2021-12-10T18:31:40.226" v="1593" actId="478"/>
          <ac:picMkLst>
            <pc:docMk/>
            <pc:sldMk cId="1293829069" sldId="257"/>
            <ac:picMk id="4098" creationId="{B2C78A5A-A235-D042-AA7C-A6B7DEFDFA79}"/>
          </ac:picMkLst>
        </pc:picChg>
      </pc:sldChg>
      <pc:sldChg chg="modSp mod">
        <pc:chgData name="Albert Holtsclaw" userId="9bba05f2-09b8-468c-ae26-0dbdee69e3fd" providerId="ADAL" clId="{D87D7F7B-C442-BF42-AD66-D64069CE74DC}" dt="2021-12-11T04:24:13.964" v="2114" actId="20577"/>
        <pc:sldMkLst>
          <pc:docMk/>
          <pc:sldMk cId="1943206291" sldId="258"/>
        </pc:sldMkLst>
        <pc:spChg chg="mod">
          <ac:chgData name="Albert Holtsclaw" userId="9bba05f2-09b8-468c-ae26-0dbdee69e3fd" providerId="ADAL" clId="{D87D7F7B-C442-BF42-AD66-D64069CE74DC}" dt="2021-12-11T04:24:13.964" v="2114" actId="20577"/>
          <ac:spMkLst>
            <pc:docMk/>
            <pc:sldMk cId="1943206291" sldId="258"/>
            <ac:spMk id="2" creationId="{467ADF49-4591-F944-ABB9-FBF6E82FB490}"/>
          </ac:spMkLst>
        </pc:spChg>
      </pc:sldChg>
      <pc:sldChg chg="modSp mod">
        <pc:chgData name="Albert Holtsclaw" userId="9bba05f2-09b8-468c-ae26-0dbdee69e3fd" providerId="ADAL" clId="{D87D7F7B-C442-BF42-AD66-D64069CE74DC}" dt="2021-12-10T04:25:59.410" v="592" actId="207"/>
        <pc:sldMkLst>
          <pc:docMk/>
          <pc:sldMk cId="3888251519" sldId="261"/>
        </pc:sldMkLst>
        <pc:spChg chg="mod">
          <ac:chgData name="Albert Holtsclaw" userId="9bba05f2-09b8-468c-ae26-0dbdee69e3fd" providerId="ADAL" clId="{D87D7F7B-C442-BF42-AD66-D64069CE74DC}" dt="2021-12-10T04:25:59.410" v="592" actId="207"/>
          <ac:spMkLst>
            <pc:docMk/>
            <pc:sldMk cId="3888251519" sldId="261"/>
            <ac:spMk id="3" creationId="{FD678991-CD1B-7D4D-89FE-84D82BCC4C8A}"/>
          </ac:spMkLst>
        </pc:spChg>
      </pc:sldChg>
      <pc:sldChg chg="modSp mod">
        <pc:chgData name="Albert Holtsclaw" userId="9bba05f2-09b8-468c-ae26-0dbdee69e3fd" providerId="ADAL" clId="{D87D7F7B-C442-BF42-AD66-D64069CE74DC}" dt="2021-12-11T04:01:52.573" v="1896" actId="20577"/>
        <pc:sldMkLst>
          <pc:docMk/>
          <pc:sldMk cId="845445136" sldId="265"/>
        </pc:sldMkLst>
        <pc:spChg chg="mod">
          <ac:chgData name="Albert Holtsclaw" userId="9bba05f2-09b8-468c-ae26-0dbdee69e3fd" providerId="ADAL" clId="{D87D7F7B-C442-BF42-AD66-D64069CE74DC}" dt="2021-12-11T04:01:52.573" v="1896" actId="20577"/>
          <ac:spMkLst>
            <pc:docMk/>
            <pc:sldMk cId="845445136" sldId="265"/>
            <ac:spMk id="3" creationId="{FD678991-CD1B-7D4D-89FE-84D82BCC4C8A}"/>
          </ac:spMkLst>
        </pc:spChg>
      </pc:sldChg>
      <pc:sldChg chg="del">
        <pc:chgData name="Albert Holtsclaw" userId="9bba05f2-09b8-468c-ae26-0dbdee69e3fd" providerId="ADAL" clId="{D87D7F7B-C442-BF42-AD66-D64069CE74DC}" dt="2021-12-10T04:07:40.168" v="340" actId="2696"/>
        <pc:sldMkLst>
          <pc:docMk/>
          <pc:sldMk cId="1437884352" sldId="266"/>
        </pc:sldMkLst>
      </pc:sldChg>
      <pc:sldChg chg="modSp mod">
        <pc:chgData name="Albert Holtsclaw" userId="9bba05f2-09b8-468c-ae26-0dbdee69e3fd" providerId="ADAL" clId="{D87D7F7B-C442-BF42-AD66-D64069CE74DC}" dt="2021-12-11T04:13:03.482" v="2062" actId="14100"/>
        <pc:sldMkLst>
          <pc:docMk/>
          <pc:sldMk cId="4180619804" sldId="267"/>
        </pc:sldMkLst>
        <pc:spChg chg="mod">
          <ac:chgData name="Albert Holtsclaw" userId="9bba05f2-09b8-468c-ae26-0dbdee69e3fd" providerId="ADAL" clId="{D87D7F7B-C442-BF42-AD66-D64069CE74DC}" dt="2021-12-10T16:06:36.936" v="678" actId="1076"/>
          <ac:spMkLst>
            <pc:docMk/>
            <pc:sldMk cId="4180619804" sldId="267"/>
            <ac:spMk id="10" creationId="{5622F185-2F4A-6540-A6F6-B5BEA86D6C9C}"/>
          </ac:spMkLst>
        </pc:spChg>
        <pc:spChg chg="mod">
          <ac:chgData name="Albert Holtsclaw" userId="9bba05f2-09b8-468c-ae26-0dbdee69e3fd" providerId="ADAL" clId="{D87D7F7B-C442-BF42-AD66-D64069CE74DC}" dt="2021-12-10T16:06:16.903" v="673" actId="1076"/>
          <ac:spMkLst>
            <pc:docMk/>
            <pc:sldMk cId="4180619804" sldId="267"/>
            <ac:spMk id="11" creationId="{D73F601B-079C-2A4F-9452-D26251052DE0}"/>
          </ac:spMkLst>
        </pc:spChg>
        <pc:spChg chg="mod">
          <ac:chgData name="Albert Holtsclaw" userId="9bba05f2-09b8-468c-ae26-0dbdee69e3fd" providerId="ADAL" clId="{D87D7F7B-C442-BF42-AD66-D64069CE74DC}" dt="2021-12-10T16:06:22.223" v="674" actId="1076"/>
          <ac:spMkLst>
            <pc:docMk/>
            <pc:sldMk cId="4180619804" sldId="267"/>
            <ac:spMk id="17" creationId="{A0977474-CD8C-BA4B-B29C-6E61BC33CDA4}"/>
          </ac:spMkLst>
        </pc:spChg>
        <pc:spChg chg="mod">
          <ac:chgData name="Albert Holtsclaw" userId="9bba05f2-09b8-468c-ae26-0dbdee69e3fd" providerId="ADAL" clId="{D87D7F7B-C442-BF42-AD66-D64069CE74DC}" dt="2021-12-10T16:06:24.517" v="675" actId="1076"/>
          <ac:spMkLst>
            <pc:docMk/>
            <pc:sldMk cId="4180619804" sldId="267"/>
            <ac:spMk id="18" creationId="{8EF25CF5-0FFF-E845-8AA1-8397A0F84E3F}"/>
          </ac:spMkLst>
        </pc:spChg>
        <pc:cxnChg chg="mod">
          <ac:chgData name="Albert Holtsclaw" userId="9bba05f2-09b8-468c-ae26-0dbdee69e3fd" providerId="ADAL" clId="{D87D7F7B-C442-BF42-AD66-D64069CE74DC}" dt="2021-12-11T04:12:30.594" v="2053" actId="14100"/>
          <ac:cxnSpMkLst>
            <pc:docMk/>
            <pc:sldMk cId="4180619804" sldId="267"/>
            <ac:cxnSpMk id="20" creationId="{61CDC0DC-2366-4B46-BF6B-7AF9F1BE4408}"/>
          </ac:cxnSpMkLst>
        </pc:cxnChg>
        <pc:cxnChg chg="mod">
          <ac:chgData name="Albert Holtsclaw" userId="9bba05f2-09b8-468c-ae26-0dbdee69e3fd" providerId="ADAL" clId="{D87D7F7B-C442-BF42-AD66-D64069CE74DC}" dt="2021-12-11T04:12:34.600" v="2054" actId="14100"/>
          <ac:cxnSpMkLst>
            <pc:docMk/>
            <pc:sldMk cId="4180619804" sldId="267"/>
            <ac:cxnSpMk id="21" creationId="{BF0977A8-F15A-5245-998A-9DF19F3A1589}"/>
          </ac:cxnSpMkLst>
        </pc:cxnChg>
        <pc:cxnChg chg="mod">
          <ac:chgData name="Albert Holtsclaw" userId="9bba05f2-09b8-468c-ae26-0dbdee69e3fd" providerId="ADAL" clId="{D87D7F7B-C442-BF42-AD66-D64069CE74DC}" dt="2021-12-11T04:12:37.183" v="2055" actId="14100"/>
          <ac:cxnSpMkLst>
            <pc:docMk/>
            <pc:sldMk cId="4180619804" sldId="267"/>
            <ac:cxnSpMk id="22" creationId="{A7BD1171-C03D-3C4A-A283-85B6A4059E32}"/>
          </ac:cxnSpMkLst>
        </pc:cxnChg>
        <pc:cxnChg chg="mod">
          <ac:chgData name="Albert Holtsclaw" userId="9bba05f2-09b8-468c-ae26-0dbdee69e3fd" providerId="ADAL" clId="{D87D7F7B-C442-BF42-AD66-D64069CE74DC}" dt="2021-12-11T04:12:38.780" v="2056" actId="14100"/>
          <ac:cxnSpMkLst>
            <pc:docMk/>
            <pc:sldMk cId="4180619804" sldId="267"/>
            <ac:cxnSpMk id="23" creationId="{631E1877-6F08-6245-996D-5B11739036E5}"/>
          </ac:cxnSpMkLst>
        </pc:cxnChg>
        <pc:cxnChg chg="mod">
          <ac:chgData name="Albert Holtsclaw" userId="9bba05f2-09b8-468c-ae26-0dbdee69e3fd" providerId="ADAL" clId="{D87D7F7B-C442-BF42-AD66-D64069CE74DC}" dt="2021-12-11T04:13:03.482" v="2062" actId="14100"/>
          <ac:cxnSpMkLst>
            <pc:docMk/>
            <pc:sldMk cId="4180619804" sldId="267"/>
            <ac:cxnSpMk id="24" creationId="{A17F0AE4-B2C7-3B46-BFEF-6B5524B7515C}"/>
          </ac:cxnSpMkLst>
        </pc:cxnChg>
        <pc:cxnChg chg="mod">
          <ac:chgData name="Albert Holtsclaw" userId="9bba05f2-09b8-468c-ae26-0dbdee69e3fd" providerId="ADAL" clId="{D87D7F7B-C442-BF42-AD66-D64069CE74DC}" dt="2021-12-11T04:12:59.727" v="2061" actId="14100"/>
          <ac:cxnSpMkLst>
            <pc:docMk/>
            <pc:sldMk cId="4180619804" sldId="267"/>
            <ac:cxnSpMk id="25" creationId="{884A10AC-F7E1-AC44-9797-2DA041DB8617}"/>
          </ac:cxnSpMkLst>
        </pc:cxnChg>
        <pc:cxnChg chg="mod">
          <ac:chgData name="Albert Holtsclaw" userId="9bba05f2-09b8-468c-ae26-0dbdee69e3fd" providerId="ADAL" clId="{D87D7F7B-C442-BF42-AD66-D64069CE74DC}" dt="2021-12-11T04:12:41.205" v="2057" actId="14100"/>
          <ac:cxnSpMkLst>
            <pc:docMk/>
            <pc:sldMk cId="4180619804" sldId="267"/>
            <ac:cxnSpMk id="26" creationId="{562B5B07-0345-3F4F-80AC-88C6116C6DD3}"/>
          </ac:cxnSpMkLst>
        </pc:cxnChg>
        <pc:cxnChg chg="mod">
          <ac:chgData name="Albert Holtsclaw" userId="9bba05f2-09b8-468c-ae26-0dbdee69e3fd" providerId="ADAL" clId="{D87D7F7B-C442-BF42-AD66-D64069CE74DC}" dt="2021-12-10T16:06:29.885" v="677" actId="14100"/>
          <ac:cxnSpMkLst>
            <pc:docMk/>
            <pc:sldMk cId="4180619804" sldId="267"/>
            <ac:cxnSpMk id="27" creationId="{2F4FDC04-0EED-2346-B7CE-C511F9E5A346}"/>
          </ac:cxnSpMkLst>
        </pc:cxnChg>
      </pc:sldChg>
      <pc:sldChg chg="modSp mod">
        <pc:chgData name="Albert Holtsclaw" userId="9bba05f2-09b8-468c-ae26-0dbdee69e3fd" providerId="ADAL" clId="{D87D7F7B-C442-BF42-AD66-D64069CE74DC}" dt="2021-12-10T04:16:15.608" v="500" actId="6549"/>
        <pc:sldMkLst>
          <pc:docMk/>
          <pc:sldMk cId="3898457685" sldId="268"/>
        </pc:sldMkLst>
        <pc:spChg chg="mod">
          <ac:chgData name="Albert Holtsclaw" userId="9bba05f2-09b8-468c-ae26-0dbdee69e3fd" providerId="ADAL" clId="{D87D7F7B-C442-BF42-AD66-D64069CE74DC}" dt="2021-12-10T04:16:15.608" v="500" actId="6549"/>
          <ac:spMkLst>
            <pc:docMk/>
            <pc:sldMk cId="3898457685" sldId="268"/>
            <ac:spMk id="2" creationId="{14F0D319-FFFA-0946-B015-F6CE7BC00F3F}"/>
          </ac:spMkLst>
        </pc:spChg>
      </pc:sldChg>
      <pc:sldChg chg="modSp mod">
        <pc:chgData name="Albert Holtsclaw" userId="9bba05f2-09b8-468c-ae26-0dbdee69e3fd" providerId="ADAL" clId="{D87D7F7B-C442-BF42-AD66-D64069CE74DC}" dt="2021-12-10T04:16:22.918" v="505" actId="20577"/>
        <pc:sldMkLst>
          <pc:docMk/>
          <pc:sldMk cId="1733043783" sldId="269"/>
        </pc:sldMkLst>
        <pc:spChg chg="mod">
          <ac:chgData name="Albert Holtsclaw" userId="9bba05f2-09b8-468c-ae26-0dbdee69e3fd" providerId="ADAL" clId="{D87D7F7B-C442-BF42-AD66-D64069CE74DC}" dt="2021-12-10T04:16:22.918" v="505" actId="20577"/>
          <ac:spMkLst>
            <pc:docMk/>
            <pc:sldMk cId="1733043783" sldId="269"/>
            <ac:spMk id="2" creationId="{14F0D319-FFFA-0946-B015-F6CE7BC00F3F}"/>
          </ac:spMkLst>
        </pc:spChg>
      </pc:sldChg>
      <pc:sldChg chg="del">
        <pc:chgData name="Albert Holtsclaw" userId="9bba05f2-09b8-468c-ae26-0dbdee69e3fd" providerId="ADAL" clId="{D87D7F7B-C442-BF42-AD66-D64069CE74DC}" dt="2021-12-10T04:07:36.767" v="339" actId="2696"/>
        <pc:sldMkLst>
          <pc:docMk/>
          <pc:sldMk cId="478322966" sldId="274"/>
        </pc:sldMkLst>
      </pc:sldChg>
      <pc:sldChg chg="addSp delSp modSp mod">
        <pc:chgData name="Albert Holtsclaw" userId="9bba05f2-09b8-468c-ae26-0dbdee69e3fd" providerId="ADAL" clId="{D87D7F7B-C442-BF42-AD66-D64069CE74DC}" dt="2021-12-11T04:00:58.890" v="1887" actId="1037"/>
        <pc:sldMkLst>
          <pc:docMk/>
          <pc:sldMk cId="99869096" sldId="276"/>
        </pc:sldMkLst>
        <pc:picChg chg="del">
          <ac:chgData name="Albert Holtsclaw" userId="9bba05f2-09b8-468c-ae26-0dbdee69e3fd" providerId="ADAL" clId="{D87D7F7B-C442-BF42-AD66-D64069CE74DC}" dt="2021-12-11T03:59:18.910" v="1880" actId="478"/>
          <ac:picMkLst>
            <pc:docMk/>
            <pc:sldMk cId="99869096" sldId="276"/>
            <ac:picMk id="4" creationId="{A59152AA-C772-C84B-ABBD-27B09E023876}"/>
          </ac:picMkLst>
        </pc:picChg>
        <pc:picChg chg="add mod modCrop">
          <ac:chgData name="Albert Holtsclaw" userId="9bba05f2-09b8-468c-ae26-0dbdee69e3fd" providerId="ADAL" clId="{D87D7F7B-C442-BF42-AD66-D64069CE74DC}" dt="2021-12-11T04:00:58.890" v="1887" actId="1037"/>
          <ac:picMkLst>
            <pc:docMk/>
            <pc:sldMk cId="99869096" sldId="276"/>
            <ac:picMk id="6" creationId="{32B4DDB3-AAA2-BE40-B7B1-7F16CF47C69E}"/>
          </ac:picMkLst>
        </pc:picChg>
      </pc:sldChg>
      <pc:sldChg chg="addSp delSp modSp del mod">
        <pc:chgData name="Albert Holtsclaw" userId="9bba05f2-09b8-468c-ae26-0dbdee69e3fd" providerId="ADAL" clId="{D87D7F7B-C442-BF42-AD66-D64069CE74DC}" dt="2021-12-11T03:42:37.590" v="1833" actId="2696"/>
        <pc:sldMkLst>
          <pc:docMk/>
          <pc:sldMk cId="3768904268" sldId="277"/>
        </pc:sldMkLst>
        <pc:spChg chg="del">
          <ac:chgData name="Albert Holtsclaw" userId="9bba05f2-09b8-468c-ae26-0dbdee69e3fd" providerId="ADAL" clId="{D87D7F7B-C442-BF42-AD66-D64069CE74DC}" dt="2021-12-10T18:43:36.777" v="1787" actId="478"/>
          <ac:spMkLst>
            <pc:docMk/>
            <pc:sldMk cId="3768904268" sldId="277"/>
            <ac:spMk id="2" creationId="{1B437294-A150-324D-ABFF-01D28D821D90}"/>
          </ac:spMkLst>
        </pc:spChg>
        <pc:spChg chg="add del mod">
          <ac:chgData name="Albert Holtsclaw" userId="9bba05f2-09b8-468c-ae26-0dbdee69e3fd" providerId="ADAL" clId="{D87D7F7B-C442-BF42-AD66-D64069CE74DC}" dt="2021-12-10T18:44:15.362" v="1794" actId="478"/>
          <ac:spMkLst>
            <pc:docMk/>
            <pc:sldMk cId="3768904268" sldId="277"/>
            <ac:spMk id="6" creationId="{CD94EBBD-2076-BD4A-B6C8-150579F81C81}"/>
          </ac:spMkLst>
        </pc:spChg>
        <pc:picChg chg="mod modCrop">
          <ac:chgData name="Albert Holtsclaw" userId="9bba05f2-09b8-468c-ae26-0dbdee69e3fd" providerId="ADAL" clId="{D87D7F7B-C442-BF42-AD66-D64069CE74DC}" dt="2021-12-11T03:42:31.152" v="1831" actId="1076"/>
          <ac:picMkLst>
            <pc:docMk/>
            <pc:sldMk cId="3768904268" sldId="277"/>
            <ac:picMk id="5" creationId="{7F09EF86-516F-B74A-A7AC-9FCAEBED8E32}"/>
          </ac:picMkLst>
        </pc:picChg>
      </pc:sldChg>
      <pc:sldChg chg="addSp delSp modSp mod ord">
        <pc:chgData name="Albert Holtsclaw" userId="9bba05f2-09b8-468c-ae26-0dbdee69e3fd" providerId="ADAL" clId="{D87D7F7B-C442-BF42-AD66-D64069CE74DC}" dt="2021-12-11T04:29:37.583" v="2179" actId="20577"/>
        <pc:sldMkLst>
          <pc:docMk/>
          <pc:sldMk cId="425616053" sldId="278"/>
        </pc:sldMkLst>
        <pc:spChg chg="mod">
          <ac:chgData name="Albert Holtsclaw" userId="9bba05f2-09b8-468c-ae26-0dbdee69e3fd" providerId="ADAL" clId="{D87D7F7B-C442-BF42-AD66-D64069CE74DC}" dt="2021-12-10T18:47:01.289" v="1811" actId="20577"/>
          <ac:spMkLst>
            <pc:docMk/>
            <pc:sldMk cId="425616053" sldId="278"/>
            <ac:spMk id="2" creationId="{1B437294-A150-324D-ABFF-01D28D821D90}"/>
          </ac:spMkLst>
        </pc:spChg>
        <pc:spChg chg="add mod">
          <ac:chgData name="Albert Holtsclaw" userId="9bba05f2-09b8-468c-ae26-0dbdee69e3fd" providerId="ADAL" clId="{D87D7F7B-C442-BF42-AD66-D64069CE74DC}" dt="2021-12-11T04:29:37.583" v="2179" actId="20577"/>
          <ac:spMkLst>
            <pc:docMk/>
            <pc:sldMk cId="425616053" sldId="278"/>
            <ac:spMk id="7" creationId="{CF741D99-7C20-9445-9632-E5B0F2292F5E}"/>
          </ac:spMkLst>
        </pc:spChg>
        <pc:picChg chg="del mod modCrop">
          <ac:chgData name="Albert Holtsclaw" userId="9bba05f2-09b8-468c-ae26-0dbdee69e3fd" providerId="ADAL" clId="{D87D7F7B-C442-BF42-AD66-D64069CE74DC}" dt="2021-12-11T03:52:47.513" v="1859" actId="478"/>
          <ac:picMkLst>
            <pc:docMk/>
            <pc:sldMk cId="425616053" sldId="278"/>
            <ac:picMk id="4" creationId="{EF89E257-852D-1741-87B9-870905E63EBA}"/>
          </ac:picMkLst>
        </pc:picChg>
        <pc:picChg chg="add mod">
          <ac:chgData name="Albert Holtsclaw" userId="9bba05f2-09b8-468c-ae26-0dbdee69e3fd" providerId="ADAL" clId="{D87D7F7B-C442-BF42-AD66-D64069CE74DC}" dt="2021-12-11T03:53:03.332" v="1871" actId="1038"/>
          <ac:picMkLst>
            <pc:docMk/>
            <pc:sldMk cId="425616053" sldId="278"/>
            <ac:picMk id="6" creationId="{0897D61F-27CA-0C43-BEF0-2D67869DAC15}"/>
          </ac:picMkLst>
        </pc:picChg>
      </pc:sldChg>
      <pc:sldChg chg="addSp delSp modSp add mod ord">
        <pc:chgData name="Albert Holtsclaw" userId="9bba05f2-09b8-468c-ae26-0dbdee69e3fd" providerId="ADAL" clId="{D87D7F7B-C442-BF42-AD66-D64069CE74DC}" dt="2021-12-11T04:06:26.226" v="1924" actId="1038"/>
        <pc:sldMkLst>
          <pc:docMk/>
          <pc:sldMk cId="2797946050" sldId="279"/>
        </pc:sldMkLst>
        <pc:spChg chg="mod">
          <ac:chgData name="Albert Holtsclaw" userId="9bba05f2-09b8-468c-ae26-0dbdee69e3fd" providerId="ADAL" clId="{D87D7F7B-C442-BF42-AD66-D64069CE74DC}" dt="2021-12-10T03:56:57.848" v="15" actId="20577"/>
          <ac:spMkLst>
            <pc:docMk/>
            <pc:sldMk cId="2797946050" sldId="279"/>
            <ac:spMk id="2" creationId="{14F0D319-FFFA-0946-B015-F6CE7BC00F3F}"/>
          </ac:spMkLst>
        </pc:spChg>
        <pc:spChg chg="mod">
          <ac:chgData name="Albert Holtsclaw" userId="9bba05f2-09b8-468c-ae26-0dbdee69e3fd" providerId="ADAL" clId="{D87D7F7B-C442-BF42-AD66-D64069CE74DC}" dt="2021-12-11T04:06:26.226" v="1924" actId="1038"/>
          <ac:spMkLst>
            <pc:docMk/>
            <pc:sldMk cId="2797946050" sldId="279"/>
            <ac:spMk id="3" creationId="{FD678991-CD1B-7D4D-89FE-84D82BCC4C8A}"/>
          </ac:spMkLst>
        </pc:spChg>
        <pc:spChg chg="add del mod">
          <ac:chgData name="Albert Holtsclaw" userId="9bba05f2-09b8-468c-ae26-0dbdee69e3fd" providerId="ADAL" clId="{D87D7F7B-C442-BF42-AD66-D64069CE74DC}" dt="2021-12-10T04:03:34.372" v="212"/>
          <ac:spMkLst>
            <pc:docMk/>
            <pc:sldMk cId="2797946050" sldId="279"/>
            <ac:spMk id="4" creationId="{EC517F0C-1F33-B342-9F6E-BC204911E17F}"/>
          </ac:spMkLst>
        </pc:spChg>
        <pc:spChg chg="add mod">
          <ac:chgData name="Albert Holtsclaw" userId="9bba05f2-09b8-468c-ae26-0dbdee69e3fd" providerId="ADAL" clId="{D87D7F7B-C442-BF42-AD66-D64069CE74DC}" dt="2021-12-10T04:13:38.028" v="490" actId="20577"/>
          <ac:spMkLst>
            <pc:docMk/>
            <pc:sldMk cId="2797946050" sldId="279"/>
            <ac:spMk id="5" creationId="{28B0B4AE-7790-094E-93CD-97F707490D50}"/>
          </ac:spMkLst>
        </pc:spChg>
        <pc:spChg chg="add mod">
          <ac:chgData name="Albert Holtsclaw" userId="9bba05f2-09b8-468c-ae26-0dbdee69e3fd" providerId="ADAL" clId="{D87D7F7B-C442-BF42-AD66-D64069CE74DC}" dt="2021-12-11T04:06:17.158" v="1919" actId="1076"/>
          <ac:spMkLst>
            <pc:docMk/>
            <pc:sldMk cId="2797946050" sldId="279"/>
            <ac:spMk id="6" creationId="{4D58DEAF-439F-6B4F-93EF-ACF27749E599}"/>
          </ac:spMkLst>
        </pc:spChg>
        <pc:spChg chg="add mod">
          <ac:chgData name="Albert Holtsclaw" userId="9bba05f2-09b8-468c-ae26-0dbdee69e3fd" providerId="ADAL" clId="{D87D7F7B-C442-BF42-AD66-D64069CE74DC}" dt="2021-12-10T04:13:00.167" v="477" actId="20577"/>
          <ac:spMkLst>
            <pc:docMk/>
            <pc:sldMk cId="2797946050" sldId="279"/>
            <ac:spMk id="8" creationId="{4E2F6FC9-8060-074A-8E84-26774136E33A}"/>
          </ac:spMkLst>
        </pc:spChg>
        <pc:picChg chg="del">
          <ac:chgData name="Albert Holtsclaw" userId="9bba05f2-09b8-468c-ae26-0dbdee69e3fd" providerId="ADAL" clId="{D87D7F7B-C442-BF42-AD66-D64069CE74DC}" dt="2021-12-10T03:57:00.600" v="16" actId="478"/>
          <ac:picMkLst>
            <pc:docMk/>
            <pc:sldMk cId="2797946050" sldId="279"/>
            <ac:picMk id="7" creationId="{1DD8216D-DE7B-6542-A49B-40A723FC7852}"/>
          </ac:picMkLst>
        </pc:picChg>
      </pc:sldChg>
      <pc:sldChg chg="addSp delSp modSp add mod ord">
        <pc:chgData name="Albert Holtsclaw" userId="9bba05f2-09b8-468c-ae26-0dbdee69e3fd" providerId="ADAL" clId="{D87D7F7B-C442-BF42-AD66-D64069CE74DC}" dt="2021-12-10T17:12:53.771" v="1589" actId="1036"/>
        <pc:sldMkLst>
          <pc:docMk/>
          <pc:sldMk cId="2071384309" sldId="280"/>
        </pc:sldMkLst>
        <pc:spChg chg="mod">
          <ac:chgData name="Albert Holtsclaw" userId="9bba05f2-09b8-468c-ae26-0dbdee69e3fd" providerId="ADAL" clId="{D87D7F7B-C442-BF42-AD66-D64069CE74DC}" dt="2021-12-10T04:07:13.496" v="338" actId="20577"/>
          <ac:spMkLst>
            <pc:docMk/>
            <pc:sldMk cId="2071384309" sldId="280"/>
            <ac:spMk id="2" creationId="{1B437294-A150-324D-ABFF-01D28D821D90}"/>
          </ac:spMkLst>
        </pc:spChg>
        <pc:spChg chg="add mod">
          <ac:chgData name="Albert Holtsclaw" userId="9bba05f2-09b8-468c-ae26-0dbdee69e3fd" providerId="ADAL" clId="{D87D7F7B-C442-BF42-AD66-D64069CE74DC}" dt="2021-12-10T04:08:18.780" v="360" actId="1036"/>
          <ac:spMkLst>
            <pc:docMk/>
            <pc:sldMk cId="2071384309" sldId="280"/>
            <ac:spMk id="6" creationId="{24F325FD-5FA7-2B4C-9CFE-E6D62741B7B7}"/>
          </ac:spMkLst>
        </pc:spChg>
        <pc:picChg chg="del">
          <ac:chgData name="Albert Holtsclaw" userId="9bba05f2-09b8-468c-ae26-0dbdee69e3fd" providerId="ADAL" clId="{D87D7F7B-C442-BF42-AD66-D64069CE74DC}" dt="2021-12-10T04:05:34.720" v="263" actId="478"/>
          <ac:picMkLst>
            <pc:docMk/>
            <pc:sldMk cId="2071384309" sldId="280"/>
            <ac:picMk id="4" creationId="{EF89E257-852D-1741-87B9-870905E63EBA}"/>
          </ac:picMkLst>
        </pc:picChg>
        <pc:picChg chg="add mod modCrop">
          <ac:chgData name="Albert Holtsclaw" userId="9bba05f2-09b8-468c-ae26-0dbdee69e3fd" providerId="ADAL" clId="{D87D7F7B-C442-BF42-AD66-D64069CE74DC}" dt="2021-12-10T04:08:05.158" v="342" actId="1076"/>
          <ac:picMkLst>
            <pc:docMk/>
            <pc:sldMk cId="2071384309" sldId="280"/>
            <ac:picMk id="5" creationId="{E6C93093-C910-E447-A400-E18577EFEF18}"/>
          </ac:picMkLst>
        </pc:picChg>
        <pc:picChg chg="add mod">
          <ac:chgData name="Albert Holtsclaw" userId="9bba05f2-09b8-468c-ae26-0dbdee69e3fd" providerId="ADAL" clId="{D87D7F7B-C442-BF42-AD66-D64069CE74DC}" dt="2021-12-10T17:12:52.587" v="1585" actId="1035"/>
          <ac:picMkLst>
            <pc:docMk/>
            <pc:sldMk cId="2071384309" sldId="280"/>
            <ac:picMk id="1026" creationId="{BE33C8A2-D4C7-BE44-B995-67A2742AA742}"/>
          </ac:picMkLst>
        </pc:picChg>
        <pc:picChg chg="add mod">
          <ac:chgData name="Albert Holtsclaw" userId="9bba05f2-09b8-468c-ae26-0dbdee69e3fd" providerId="ADAL" clId="{D87D7F7B-C442-BF42-AD66-D64069CE74DC}" dt="2021-12-10T17:12:53.771" v="1589" actId="1036"/>
          <ac:picMkLst>
            <pc:docMk/>
            <pc:sldMk cId="2071384309" sldId="280"/>
            <ac:picMk id="1028" creationId="{56D28EB6-D511-D743-8145-71388763B53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1T03:41:37.330" v="1821" actId="1076"/>
        <pc:sldMkLst>
          <pc:docMk/>
          <pc:sldMk cId="2485018061" sldId="281"/>
        </pc:sldMkLst>
        <pc:spChg chg="mod">
          <ac:chgData name="Albert Holtsclaw" userId="9bba05f2-09b8-468c-ae26-0dbdee69e3fd" providerId="ADAL" clId="{D87D7F7B-C442-BF42-AD66-D64069CE74DC}" dt="2021-12-10T04:18:23.419" v="519" actId="20577"/>
          <ac:spMkLst>
            <pc:docMk/>
            <pc:sldMk cId="2485018061" sldId="281"/>
            <ac:spMk id="2" creationId="{1B437294-A150-324D-ABFF-01D28D821D90}"/>
          </ac:spMkLst>
        </pc:spChg>
        <pc:spChg chg="del">
          <ac:chgData name="Albert Holtsclaw" userId="9bba05f2-09b8-468c-ae26-0dbdee69e3fd" providerId="ADAL" clId="{D87D7F7B-C442-BF42-AD66-D64069CE74DC}" dt="2021-12-10T16:59:48.094" v="1569" actId="478"/>
          <ac:spMkLst>
            <pc:docMk/>
            <pc:sldMk cId="2485018061" sldId="281"/>
            <ac:spMk id="3" creationId="{FBCA0E2A-F8BB-484E-8B4A-2BBD06CA8D8A}"/>
          </ac:spMkLst>
        </pc:spChg>
        <pc:spChg chg="del">
          <ac:chgData name="Albert Holtsclaw" userId="9bba05f2-09b8-468c-ae26-0dbdee69e3fd" providerId="ADAL" clId="{D87D7F7B-C442-BF42-AD66-D64069CE74DC}" dt="2021-12-10T16:59:47.175" v="1568" actId="478"/>
          <ac:spMkLst>
            <pc:docMk/>
            <pc:sldMk cId="2485018061" sldId="281"/>
            <ac:spMk id="4" creationId="{1B09D0B2-29C2-D948-88FB-0B43688F2E20}"/>
          </ac:spMkLst>
        </pc:spChg>
        <pc:spChg chg="del">
          <ac:chgData name="Albert Holtsclaw" userId="9bba05f2-09b8-468c-ae26-0dbdee69e3fd" providerId="ADAL" clId="{D87D7F7B-C442-BF42-AD66-D64069CE74DC}" dt="2021-12-10T04:18:32.819" v="523" actId="478"/>
          <ac:spMkLst>
            <pc:docMk/>
            <pc:sldMk cId="2485018061" sldId="281"/>
            <ac:spMk id="5" creationId="{BE29040B-A9B5-1047-BD2D-89F617258C30}"/>
          </ac:spMkLst>
        </pc:spChg>
        <pc:spChg chg="del">
          <ac:chgData name="Albert Holtsclaw" userId="9bba05f2-09b8-468c-ae26-0dbdee69e3fd" providerId="ADAL" clId="{D87D7F7B-C442-BF42-AD66-D64069CE74DC}" dt="2021-12-10T04:18:33.888" v="524" actId="478"/>
          <ac:spMkLst>
            <pc:docMk/>
            <pc:sldMk cId="2485018061" sldId="281"/>
            <ac:spMk id="8" creationId="{15757609-C7C3-1243-B50E-947A577D470B}"/>
          </ac:spMkLst>
        </pc:spChg>
        <pc:spChg chg="add del mod">
          <ac:chgData name="Albert Holtsclaw" userId="9bba05f2-09b8-468c-ae26-0dbdee69e3fd" providerId="ADAL" clId="{D87D7F7B-C442-BF42-AD66-D64069CE74DC}" dt="2021-12-10T16:59:45.215" v="1567" actId="478"/>
          <ac:spMkLst>
            <pc:docMk/>
            <pc:sldMk cId="2485018061" sldId="281"/>
            <ac:spMk id="10" creationId="{323E9297-C23F-FC49-A0B1-8208B1AF647C}"/>
          </ac:spMkLst>
        </pc:spChg>
        <pc:picChg chg="add mod">
          <ac:chgData name="Albert Holtsclaw" userId="9bba05f2-09b8-468c-ae26-0dbdee69e3fd" providerId="ADAL" clId="{D87D7F7B-C442-BF42-AD66-D64069CE74DC}" dt="2021-12-11T03:41:37.330" v="1821" actId="1076"/>
          <ac:picMkLst>
            <pc:docMk/>
            <pc:sldMk cId="2485018061" sldId="281"/>
            <ac:picMk id="5" creationId="{A0A66BC5-55A6-484D-B521-31CDCF65351E}"/>
          </ac:picMkLst>
        </pc:picChg>
        <pc:picChg chg="add del mod">
          <ac:chgData name="Albert Holtsclaw" userId="9bba05f2-09b8-468c-ae26-0dbdee69e3fd" providerId="ADAL" clId="{D87D7F7B-C442-BF42-AD66-D64069CE74DC}" dt="2021-12-11T03:41:33.130" v="1820" actId="478"/>
          <ac:picMkLst>
            <pc:docMk/>
            <pc:sldMk cId="2485018061" sldId="281"/>
            <ac:picMk id="6" creationId="{CD01519D-A871-C146-AC0D-B2FDD5E84C5C}"/>
          </ac:picMkLst>
        </pc:picChg>
        <pc:picChg chg="del">
          <ac:chgData name="Albert Holtsclaw" userId="9bba05f2-09b8-468c-ae26-0dbdee69e3fd" providerId="ADAL" clId="{D87D7F7B-C442-BF42-AD66-D64069CE74DC}" dt="2021-12-10T04:18:30.542" v="522" actId="478"/>
          <ac:picMkLst>
            <pc:docMk/>
            <pc:sldMk cId="2485018061" sldId="281"/>
            <ac:picMk id="7" creationId="{292EB942-7D5C-5B4C-B855-EE2BAB30A0CC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4T22:11:48.309" v="2206" actId="1076"/>
        <pc:sldMkLst>
          <pc:docMk/>
          <pc:sldMk cId="1041147345" sldId="282"/>
        </pc:sldMkLst>
        <pc:spChg chg="mod">
          <ac:chgData name="Albert Holtsclaw" userId="9bba05f2-09b8-468c-ae26-0dbdee69e3fd" providerId="ADAL" clId="{D87D7F7B-C442-BF42-AD66-D64069CE74DC}" dt="2021-12-10T04:19:41.682" v="551" actId="20577"/>
          <ac:spMkLst>
            <pc:docMk/>
            <pc:sldMk cId="1041147345" sldId="282"/>
            <ac:spMk id="2" creationId="{1B437294-A150-324D-ABFF-01D28D821D90}"/>
          </ac:spMkLst>
        </pc:spChg>
        <pc:spChg chg="del">
          <ac:chgData name="Albert Holtsclaw" userId="9bba05f2-09b8-468c-ae26-0dbdee69e3fd" providerId="ADAL" clId="{D87D7F7B-C442-BF42-AD66-D64069CE74DC}" dt="2021-12-10T04:21:06.538" v="561" actId="478"/>
          <ac:spMkLst>
            <pc:docMk/>
            <pc:sldMk cId="1041147345" sldId="282"/>
            <ac:spMk id="3" creationId="{FBCA0E2A-F8BB-484E-8B4A-2BBD06CA8D8A}"/>
          </ac:spMkLst>
        </pc:spChg>
        <pc:spChg chg="del">
          <ac:chgData name="Albert Holtsclaw" userId="9bba05f2-09b8-468c-ae26-0dbdee69e3fd" providerId="ADAL" clId="{D87D7F7B-C442-BF42-AD66-D64069CE74DC}" dt="2021-12-10T04:21:05.388" v="560" actId="478"/>
          <ac:spMkLst>
            <pc:docMk/>
            <pc:sldMk cId="1041147345" sldId="282"/>
            <ac:spMk id="4" creationId="{1B09D0B2-29C2-D948-88FB-0B43688F2E20}"/>
          </ac:spMkLst>
        </pc:spChg>
        <pc:spChg chg="del">
          <ac:chgData name="Albert Holtsclaw" userId="9bba05f2-09b8-468c-ae26-0dbdee69e3fd" providerId="ADAL" clId="{D87D7F7B-C442-BF42-AD66-D64069CE74DC}" dt="2021-12-10T04:21:03.717" v="559" actId="478"/>
          <ac:spMkLst>
            <pc:docMk/>
            <pc:sldMk cId="1041147345" sldId="282"/>
            <ac:spMk id="10" creationId="{323E9297-C23F-FC49-A0B1-8208B1AF647C}"/>
          </ac:spMkLst>
        </pc:spChg>
        <pc:picChg chg="add mod modCrop">
          <ac:chgData name="Albert Holtsclaw" userId="9bba05f2-09b8-468c-ae26-0dbdee69e3fd" providerId="ADAL" clId="{D87D7F7B-C442-BF42-AD66-D64069CE74DC}" dt="2021-12-14T22:11:48.309" v="2206" actId="1076"/>
          <ac:picMkLst>
            <pc:docMk/>
            <pc:sldMk cId="1041147345" sldId="282"/>
            <ac:picMk id="5" creationId="{048A4700-43EE-F944-8AFB-360AC9792BAF}"/>
          </ac:picMkLst>
        </pc:picChg>
        <pc:picChg chg="del">
          <ac:chgData name="Albert Holtsclaw" userId="9bba05f2-09b8-468c-ae26-0dbdee69e3fd" providerId="ADAL" clId="{D87D7F7B-C442-BF42-AD66-D64069CE74DC}" dt="2021-12-10T04:19:42.994" v="552" actId="478"/>
          <ac:picMkLst>
            <pc:docMk/>
            <pc:sldMk cId="1041147345" sldId="282"/>
            <ac:picMk id="6" creationId="{CD01519D-A871-C146-AC0D-B2FDD5E84C5C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04:23:32.980" v="584" actId="1076"/>
        <pc:sldMkLst>
          <pc:docMk/>
          <pc:sldMk cId="2497834648" sldId="283"/>
        </pc:sldMkLst>
        <pc:spChg chg="del">
          <ac:chgData name="Albert Holtsclaw" userId="9bba05f2-09b8-468c-ae26-0dbdee69e3fd" providerId="ADAL" clId="{D87D7F7B-C442-BF42-AD66-D64069CE74DC}" dt="2021-12-10T04:21:57.442" v="566" actId="478"/>
          <ac:spMkLst>
            <pc:docMk/>
            <pc:sldMk cId="2497834648" sldId="283"/>
            <ac:spMk id="13" creationId="{D5A71479-51BA-FC4D-9871-57E2127E8830}"/>
          </ac:spMkLst>
        </pc:spChg>
        <pc:picChg chg="add mod modCrop">
          <ac:chgData name="Albert Holtsclaw" userId="9bba05f2-09b8-468c-ae26-0dbdee69e3fd" providerId="ADAL" clId="{D87D7F7B-C442-BF42-AD66-D64069CE74DC}" dt="2021-12-10T04:23:28.252" v="582" actId="1076"/>
          <ac:picMkLst>
            <pc:docMk/>
            <pc:sldMk cId="2497834648" sldId="283"/>
            <ac:picMk id="3" creationId="{E591BA2B-4CFA-334A-B981-19EC7E2787F3}"/>
          </ac:picMkLst>
        </pc:picChg>
        <pc:picChg chg="add del mod modCrop">
          <ac:chgData name="Albert Holtsclaw" userId="9bba05f2-09b8-468c-ae26-0dbdee69e3fd" providerId="ADAL" clId="{D87D7F7B-C442-BF42-AD66-D64069CE74DC}" dt="2021-12-10T04:22:56.409" v="576" actId="478"/>
          <ac:picMkLst>
            <pc:docMk/>
            <pc:sldMk cId="2497834648" sldId="283"/>
            <ac:picMk id="4" creationId="{06FD063C-81D3-964A-882E-AC619E0610EC}"/>
          </ac:picMkLst>
        </pc:picChg>
        <pc:picChg chg="add mod modCrop">
          <ac:chgData name="Albert Holtsclaw" userId="9bba05f2-09b8-468c-ae26-0dbdee69e3fd" providerId="ADAL" clId="{D87D7F7B-C442-BF42-AD66-D64069CE74DC}" dt="2021-12-10T04:23:32.980" v="584" actId="1076"/>
          <ac:picMkLst>
            <pc:docMk/>
            <pc:sldMk cId="2497834648" sldId="283"/>
            <ac:picMk id="5" creationId="{A69BAE1A-4322-F640-B767-F71E78B7C278}"/>
          </ac:picMkLst>
        </pc:picChg>
        <pc:picChg chg="del">
          <ac:chgData name="Albert Holtsclaw" userId="9bba05f2-09b8-468c-ae26-0dbdee69e3fd" providerId="ADAL" clId="{D87D7F7B-C442-BF42-AD66-D64069CE74DC}" dt="2021-12-10T04:21:56.245" v="565" actId="478"/>
          <ac:picMkLst>
            <pc:docMk/>
            <pc:sldMk cId="2497834648" sldId="283"/>
            <ac:picMk id="10" creationId="{47222CE1-7137-6A47-8B17-910F0A0478A4}"/>
          </ac:picMkLst>
        </pc:picChg>
        <pc:picChg chg="del">
          <ac:chgData name="Albert Holtsclaw" userId="9bba05f2-09b8-468c-ae26-0dbdee69e3fd" providerId="ADAL" clId="{D87D7F7B-C442-BF42-AD66-D64069CE74DC}" dt="2021-12-10T04:21:55.468" v="563" actId="478"/>
          <ac:picMkLst>
            <pc:docMk/>
            <pc:sldMk cId="2497834648" sldId="283"/>
            <ac:picMk id="11" creationId="{0826F08D-2D31-2E4D-9F45-FF1095B38DD0}"/>
          </ac:picMkLst>
        </pc:picChg>
        <pc:picChg chg="del">
          <ac:chgData name="Albert Holtsclaw" userId="9bba05f2-09b8-468c-ae26-0dbdee69e3fd" providerId="ADAL" clId="{D87D7F7B-C442-BF42-AD66-D64069CE74DC}" dt="2021-12-10T04:21:55.829" v="564" actId="478"/>
          <ac:picMkLst>
            <pc:docMk/>
            <pc:sldMk cId="2497834648" sldId="283"/>
            <ac:picMk id="12" creationId="{A0BFE4F6-7370-1644-AE9D-CED7334C819F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8:38:50.583" v="1783" actId="20577"/>
        <pc:sldMkLst>
          <pc:docMk/>
          <pc:sldMk cId="738206690" sldId="284"/>
        </pc:sldMkLst>
        <pc:spChg chg="mod">
          <ac:chgData name="Albert Holtsclaw" userId="9bba05f2-09b8-468c-ae26-0dbdee69e3fd" providerId="ADAL" clId="{D87D7F7B-C442-BF42-AD66-D64069CE74DC}" dt="2021-12-10T04:27:09.248" v="620" actId="20577"/>
          <ac:spMkLst>
            <pc:docMk/>
            <pc:sldMk cId="738206690" sldId="284"/>
            <ac:spMk id="2" creationId="{1B437294-A150-324D-ABFF-01D28D821D90}"/>
          </ac:spMkLst>
        </pc:spChg>
        <pc:spChg chg="mod">
          <ac:chgData name="Albert Holtsclaw" userId="9bba05f2-09b8-468c-ae26-0dbdee69e3fd" providerId="ADAL" clId="{D87D7F7B-C442-BF42-AD66-D64069CE74DC}" dt="2021-12-10T16:43:11.726" v="1075" actId="1035"/>
          <ac:spMkLst>
            <pc:docMk/>
            <pc:sldMk cId="738206690" sldId="284"/>
            <ac:spMk id="3" creationId="{717D099B-C5AF-954F-9436-7F22B447771E}"/>
          </ac:spMkLst>
        </pc:spChg>
        <pc:spChg chg="add del mod">
          <ac:chgData name="Albert Holtsclaw" userId="9bba05f2-09b8-468c-ae26-0dbdee69e3fd" providerId="ADAL" clId="{D87D7F7B-C442-BF42-AD66-D64069CE74DC}" dt="2021-12-10T16:43:07.312" v="1059"/>
          <ac:spMkLst>
            <pc:docMk/>
            <pc:sldMk cId="738206690" sldId="284"/>
            <ac:spMk id="5" creationId="{E6D04E44-7623-B243-9913-1D9EA8B02CEE}"/>
          </ac:spMkLst>
        </pc:spChg>
        <pc:spChg chg="del">
          <ac:chgData name="Albert Holtsclaw" userId="9bba05f2-09b8-468c-ae26-0dbdee69e3fd" providerId="ADAL" clId="{D87D7F7B-C442-BF42-AD66-D64069CE74DC}" dt="2021-12-10T04:27:13.435" v="622" actId="478"/>
          <ac:spMkLst>
            <pc:docMk/>
            <pc:sldMk cId="738206690" sldId="284"/>
            <ac:spMk id="6" creationId="{24F325FD-5FA7-2B4C-9CFE-E6D62741B7B7}"/>
          </ac:spMkLst>
        </pc:spChg>
        <pc:spChg chg="add mod">
          <ac:chgData name="Albert Holtsclaw" userId="9bba05f2-09b8-468c-ae26-0dbdee69e3fd" providerId="ADAL" clId="{D87D7F7B-C442-BF42-AD66-D64069CE74DC}" dt="2021-12-10T18:38:50.583" v="1783" actId="20577"/>
          <ac:spMkLst>
            <pc:docMk/>
            <pc:sldMk cId="738206690" sldId="284"/>
            <ac:spMk id="6" creationId="{D9A03D91-B344-5C4F-8D6C-8C2690E81C8A}"/>
          </ac:spMkLst>
        </pc:spChg>
        <pc:spChg chg="add mod">
          <ac:chgData name="Albert Holtsclaw" userId="9bba05f2-09b8-468c-ae26-0dbdee69e3fd" providerId="ADAL" clId="{D87D7F7B-C442-BF42-AD66-D64069CE74DC}" dt="2021-12-10T16:43:11.726" v="1075" actId="1035"/>
          <ac:spMkLst>
            <pc:docMk/>
            <pc:sldMk cId="738206690" sldId="284"/>
            <ac:spMk id="7" creationId="{19D2CE40-9BA3-CB47-BABA-A19B6A6C37FF}"/>
          </ac:spMkLst>
        </pc:spChg>
        <pc:spChg chg="add mod">
          <ac:chgData name="Albert Holtsclaw" userId="9bba05f2-09b8-468c-ae26-0dbdee69e3fd" providerId="ADAL" clId="{D87D7F7B-C442-BF42-AD66-D64069CE74DC}" dt="2021-12-10T16:47:37.232" v="1389" actId="1036"/>
          <ac:spMkLst>
            <pc:docMk/>
            <pc:sldMk cId="738206690" sldId="284"/>
            <ac:spMk id="8" creationId="{3ED1FCA5-BBAA-A84B-95F8-336DBE3FC665}"/>
          </ac:spMkLst>
        </pc:spChg>
        <pc:spChg chg="add del mod">
          <ac:chgData name="Albert Holtsclaw" userId="9bba05f2-09b8-468c-ae26-0dbdee69e3fd" providerId="ADAL" clId="{D87D7F7B-C442-BF42-AD66-D64069CE74DC}" dt="2021-12-10T16:42:42.443" v="1014"/>
          <ac:spMkLst>
            <pc:docMk/>
            <pc:sldMk cId="738206690" sldId="284"/>
            <ac:spMk id="9" creationId="{2B71FD49-E02D-EC46-B523-85F07772822C}"/>
          </ac:spMkLst>
        </pc:spChg>
        <pc:spChg chg="add mod">
          <ac:chgData name="Albert Holtsclaw" userId="9bba05f2-09b8-468c-ae26-0dbdee69e3fd" providerId="ADAL" clId="{D87D7F7B-C442-BF42-AD66-D64069CE74DC}" dt="2021-12-10T18:38:30.352" v="1770" actId="1035"/>
          <ac:spMkLst>
            <pc:docMk/>
            <pc:sldMk cId="738206690" sldId="284"/>
            <ac:spMk id="10" creationId="{9AFAF22B-6E7F-404B-B732-23D802AB8774}"/>
          </ac:spMkLst>
        </pc:spChg>
        <pc:picChg chg="add mod modCrop">
          <ac:chgData name="Albert Holtsclaw" userId="9bba05f2-09b8-468c-ae26-0dbdee69e3fd" providerId="ADAL" clId="{D87D7F7B-C442-BF42-AD66-D64069CE74DC}" dt="2021-12-10T16:43:11.726" v="1075" actId="1035"/>
          <ac:picMkLst>
            <pc:docMk/>
            <pc:sldMk cId="738206690" sldId="284"/>
            <ac:picMk id="4" creationId="{51BB1F8E-61C7-6B48-8EA7-E072ACB7D2F2}"/>
          </ac:picMkLst>
        </pc:picChg>
        <pc:picChg chg="del">
          <ac:chgData name="Albert Holtsclaw" userId="9bba05f2-09b8-468c-ae26-0dbdee69e3fd" providerId="ADAL" clId="{D87D7F7B-C442-BF42-AD66-D64069CE74DC}" dt="2021-12-10T04:27:12.379" v="621" actId="478"/>
          <ac:picMkLst>
            <pc:docMk/>
            <pc:sldMk cId="738206690" sldId="284"/>
            <ac:picMk id="5" creationId="{E6C93093-C910-E447-A400-E18577EFEF18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24:59.868" v="754" actId="20577"/>
        <pc:sldMkLst>
          <pc:docMk/>
          <pc:sldMk cId="4148888559" sldId="285"/>
        </pc:sldMkLst>
        <pc:spChg chg="mod">
          <ac:chgData name="Albert Holtsclaw" userId="9bba05f2-09b8-468c-ae26-0dbdee69e3fd" providerId="ADAL" clId="{D87D7F7B-C442-BF42-AD66-D64069CE74DC}" dt="2021-12-10T16:24:59.868" v="754" actId="20577"/>
          <ac:spMkLst>
            <pc:docMk/>
            <pc:sldMk cId="4148888559" sldId="285"/>
            <ac:spMk id="2" creationId="{14F0D319-FFFA-0946-B015-F6CE7BC00F3F}"/>
          </ac:spMkLst>
        </pc:spChg>
        <pc:picChg chg="del">
          <ac:chgData name="Albert Holtsclaw" userId="9bba05f2-09b8-468c-ae26-0dbdee69e3fd" providerId="ADAL" clId="{D87D7F7B-C442-BF42-AD66-D64069CE74DC}" dt="2021-12-10T16:23:46.828" v="738" actId="478"/>
          <ac:picMkLst>
            <pc:docMk/>
            <pc:sldMk cId="4148888559" sldId="285"/>
            <ac:picMk id="3" creationId="{F47D330A-B9BD-9E4D-8862-24D7074049A3}"/>
          </ac:picMkLst>
        </pc:picChg>
        <pc:picChg chg="add mod">
          <ac:chgData name="Albert Holtsclaw" userId="9bba05f2-09b8-468c-ae26-0dbdee69e3fd" providerId="ADAL" clId="{D87D7F7B-C442-BF42-AD66-D64069CE74DC}" dt="2021-12-10T16:23:55.877" v="741" actId="1076"/>
          <ac:picMkLst>
            <pc:docMk/>
            <pc:sldMk cId="4148888559" sldId="285"/>
            <ac:picMk id="4" creationId="{BB0AD4EA-F958-E945-A9F4-592B8EB41A23}"/>
          </ac:picMkLst>
        </pc:picChg>
        <pc:picChg chg="add mod">
          <ac:chgData name="Albert Holtsclaw" userId="9bba05f2-09b8-468c-ae26-0dbdee69e3fd" providerId="ADAL" clId="{D87D7F7B-C442-BF42-AD66-D64069CE74DC}" dt="2021-12-10T16:24:35.283" v="745" actId="1076"/>
          <ac:picMkLst>
            <pc:docMk/>
            <pc:sldMk cId="4148888559" sldId="285"/>
            <ac:picMk id="5" creationId="{7A6A9A12-636E-F542-9FE5-35FD9C2C5A75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27:31.215" v="793" actId="1076"/>
        <pc:sldMkLst>
          <pc:docMk/>
          <pc:sldMk cId="52829535" sldId="286"/>
        </pc:sldMkLst>
        <pc:spChg chg="mod">
          <ac:chgData name="Albert Holtsclaw" userId="9bba05f2-09b8-468c-ae26-0dbdee69e3fd" providerId="ADAL" clId="{D87D7F7B-C442-BF42-AD66-D64069CE74DC}" dt="2021-12-10T16:25:09.767" v="774" actId="20577"/>
          <ac:spMkLst>
            <pc:docMk/>
            <pc:sldMk cId="52829535" sldId="286"/>
            <ac:spMk id="2" creationId="{14F0D319-FFFA-0946-B015-F6CE7BC00F3F}"/>
          </ac:spMkLst>
        </pc:spChg>
        <pc:picChg chg="add mod modCrop">
          <ac:chgData name="Albert Holtsclaw" userId="9bba05f2-09b8-468c-ae26-0dbdee69e3fd" providerId="ADAL" clId="{D87D7F7B-C442-BF42-AD66-D64069CE74DC}" dt="2021-12-10T16:26:44.031" v="786" actId="14100"/>
          <ac:picMkLst>
            <pc:docMk/>
            <pc:sldMk cId="52829535" sldId="286"/>
            <ac:picMk id="3" creationId="{6C34CCA6-20A1-0A42-B306-E7975F3D14B3}"/>
          </ac:picMkLst>
        </pc:picChg>
        <pc:picChg chg="del">
          <ac:chgData name="Albert Holtsclaw" userId="9bba05f2-09b8-468c-ae26-0dbdee69e3fd" providerId="ADAL" clId="{D87D7F7B-C442-BF42-AD66-D64069CE74DC}" dt="2021-12-10T16:25:11.357" v="775" actId="478"/>
          <ac:picMkLst>
            <pc:docMk/>
            <pc:sldMk cId="52829535" sldId="286"/>
            <ac:picMk id="4" creationId="{BB0AD4EA-F958-E945-A9F4-592B8EB41A23}"/>
          </ac:picMkLst>
        </pc:picChg>
        <pc:picChg chg="del">
          <ac:chgData name="Albert Holtsclaw" userId="9bba05f2-09b8-468c-ae26-0dbdee69e3fd" providerId="ADAL" clId="{D87D7F7B-C442-BF42-AD66-D64069CE74DC}" dt="2021-12-10T16:25:12.207" v="776" actId="478"/>
          <ac:picMkLst>
            <pc:docMk/>
            <pc:sldMk cId="52829535" sldId="286"/>
            <ac:picMk id="5" creationId="{7A6A9A12-636E-F542-9FE5-35FD9C2C5A75}"/>
          </ac:picMkLst>
        </pc:picChg>
        <pc:picChg chg="add del mod">
          <ac:chgData name="Albert Holtsclaw" userId="9bba05f2-09b8-468c-ae26-0dbdee69e3fd" providerId="ADAL" clId="{D87D7F7B-C442-BF42-AD66-D64069CE74DC}" dt="2021-12-10T16:27:21.987" v="788" actId="478"/>
          <ac:picMkLst>
            <pc:docMk/>
            <pc:sldMk cId="52829535" sldId="286"/>
            <ac:picMk id="6" creationId="{8D55F107-725A-084B-833D-AD07FA78BB44}"/>
          </ac:picMkLst>
        </pc:picChg>
        <pc:picChg chg="add mod">
          <ac:chgData name="Albert Holtsclaw" userId="9bba05f2-09b8-468c-ae26-0dbdee69e3fd" providerId="ADAL" clId="{D87D7F7B-C442-BF42-AD66-D64069CE74DC}" dt="2021-12-10T16:27:31.215" v="793" actId="1076"/>
          <ac:picMkLst>
            <pc:docMk/>
            <pc:sldMk cId="52829535" sldId="286"/>
            <ac:picMk id="7" creationId="{4DE58BFC-EB34-C143-80DF-CFD9B56112A1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38:29.421" v="936" actId="1076"/>
        <pc:sldMkLst>
          <pc:docMk/>
          <pc:sldMk cId="582797220" sldId="287"/>
        </pc:sldMkLst>
        <pc:spChg chg="mod">
          <ac:chgData name="Albert Holtsclaw" userId="9bba05f2-09b8-468c-ae26-0dbdee69e3fd" providerId="ADAL" clId="{D87D7F7B-C442-BF42-AD66-D64069CE74DC}" dt="2021-12-10T16:32:34.205" v="905" actId="20577"/>
          <ac:spMkLst>
            <pc:docMk/>
            <pc:sldMk cId="582797220" sldId="287"/>
            <ac:spMk id="2" creationId="{14F0D319-FFFA-0946-B015-F6CE7BC00F3F}"/>
          </ac:spMkLst>
        </pc:spChg>
        <pc:spChg chg="mod">
          <ac:chgData name="Albert Holtsclaw" userId="9bba05f2-09b8-468c-ae26-0dbdee69e3fd" providerId="ADAL" clId="{D87D7F7B-C442-BF42-AD66-D64069CE74DC}" dt="2021-12-10T16:29:39.185" v="831" actId="20577"/>
          <ac:spMkLst>
            <pc:docMk/>
            <pc:sldMk cId="582797220" sldId="287"/>
            <ac:spMk id="7" creationId="{397BC571-686F-9646-B6BB-74A36E85077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8" creationId="{2EB1085C-2BB6-234E-81A3-550A8F4D1D51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9" creationId="{17027344-E245-D24C-B19D-40FBE450DF89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0" creationId="{5622F185-2F4A-6540-A6F6-B5BEA86D6C9C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1" creationId="{D73F601B-079C-2A4F-9452-D26251052DE0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2" creationId="{7A5BB3EC-8361-924C-8EEA-899D6A94436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3" creationId="{C73687CD-96B5-A94B-BEA4-BB8B2371DF53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4" creationId="{F8AC6B92-D794-6746-B1AB-2D9B1D67CFB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5" creationId="{B51A63D1-E891-C846-BCC7-F67CB1883CE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6" creationId="{04B5E88C-55EA-0345-AEF6-5586361F8EFC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7" creationId="{A0977474-CD8C-BA4B-B29C-6E61BC33CDA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8" creationId="{8EF25CF5-0FFF-E845-8AA1-8397A0F84E3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9" creationId="{231C7D25-84B7-2E4C-B348-2F80A928E633}"/>
          </ac:spMkLst>
        </pc:spChg>
        <pc:spChg chg="mod">
          <ac:chgData name="Albert Holtsclaw" userId="9bba05f2-09b8-468c-ae26-0dbdee69e3fd" providerId="ADAL" clId="{D87D7F7B-C442-BF42-AD66-D64069CE74DC}" dt="2021-12-10T16:29:58.546" v="836" actId="20577"/>
          <ac:spMkLst>
            <pc:docMk/>
            <pc:sldMk cId="582797220" sldId="287"/>
            <ac:spMk id="29" creationId="{DB9CAA83-3871-D140-850A-C1EBF70B1667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0" creationId="{C7E58D7C-5884-634A-8269-3FA1C17DE361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1" creationId="{ADD2E71F-57C6-9E45-90E0-9DE21E3A667B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2" creationId="{8F4CE33D-51D4-5C41-8610-218D57B0E652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3" creationId="{89D14DF9-B91B-3C4E-BDDF-8E1E84874278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4" creationId="{D4C9C59C-D775-F14A-8BFB-E643E304323B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5" creationId="{F3FCA404-F192-9A4A-9270-7F11BA4FD3B6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6" creationId="{D4166C19-CAB6-CF45-90A9-F29FE81BF2C5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7" creationId="{EBA9B65F-BB69-5845-A759-0AE671EF2E75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8" creationId="{CC2A74F0-DAD0-CB4F-B849-BFEF18EB0FD1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9" creationId="{0BAD565F-DB8D-D64C-9F1B-C4CE6937FE76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40" creationId="{D3591056-1D27-3949-AC20-15D6E312F424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41" creationId="{CA5F56D7-512D-434A-AE12-0FEA9504F4F8}"/>
          </ac:spMkLst>
        </pc:spChg>
        <pc:spChg chg="mod">
          <ac:chgData name="Albert Holtsclaw" userId="9bba05f2-09b8-468c-ae26-0dbdee69e3fd" providerId="ADAL" clId="{D87D7F7B-C442-BF42-AD66-D64069CE74DC}" dt="2021-12-10T16:38:29.421" v="936" actId="1076"/>
          <ac:spMkLst>
            <pc:docMk/>
            <pc:sldMk cId="582797220" sldId="287"/>
            <ac:spMk id="47" creationId="{CA50052E-5CF1-1843-8FBE-9FFE45D82943}"/>
          </ac:spMkLst>
        </pc:spChg>
        <pc:spChg chg="add mod">
          <ac:chgData name="Albert Holtsclaw" userId="9bba05f2-09b8-468c-ae26-0dbdee69e3fd" providerId="ADAL" clId="{D87D7F7B-C442-BF42-AD66-D64069CE74DC}" dt="2021-12-10T16:32:00.506" v="878" actId="20577"/>
          <ac:spMkLst>
            <pc:docMk/>
            <pc:sldMk cId="582797220" sldId="287"/>
            <ac:spMk id="51" creationId="{E87D2C09-225A-A942-9383-069C054FD624}"/>
          </ac:spMkLst>
        </pc:spChg>
        <pc:spChg chg="add del mod">
          <ac:chgData name="Albert Holtsclaw" userId="9bba05f2-09b8-468c-ae26-0dbdee69e3fd" providerId="ADAL" clId="{D87D7F7B-C442-BF42-AD66-D64069CE74DC}" dt="2021-12-10T16:31:14.730" v="856" actId="478"/>
          <ac:spMkLst>
            <pc:docMk/>
            <pc:sldMk cId="582797220" sldId="287"/>
            <ac:spMk id="54" creationId="{89210625-EB08-1C4F-A859-4D7FE3ED82F2}"/>
          </ac:spMkLst>
        </pc:spChg>
        <pc:spChg chg="add mod">
          <ac:chgData name="Albert Holtsclaw" userId="9bba05f2-09b8-468c-ae26-0dbdee69e3fd" providerId="ADAL" clId="{D87D7F7B-C442-BF42-AD66-D64069CE74DC}" dt="2021-12-10T16:37:02.908" v="926" actId="1037"/>
          <ac:spMkLst>
            <pc:docMk/>
            <pc:sldMk cId="582797220" sldId="287"/>
            <ac:spMk id="62" creationId="{A84F571F-B660-224C-80B6-79EBBBCD7C18}"/>
          </ac:spMkLst>
        </pc:spChg>
        <pc:spChg chg="add mod">
          <ac:chgData name="Albert Holtsclaw" userId="9bba05f2-09b8-468c-ae26-0dbdee69e3fd" providerId="ADAL" clId="{D87D7F7B-C442-BF42-AD66-D64069CE74DC}" dt="2021-12-10T16:37:26.118" v="932" actId="1037"/>
          <ac:spMkLst>
            <pc:docMk/>
            <pc:sldMk cId="582797220" sldId="287"/>
            <ac:spMk id="63" creationId="{0016FEF3-0C24-AB4E-B428-D57F4B478A09}"/>
          </ac:spMkLst>
        </pc:spChg>
        <pc:grpChg chg="add mod">
          <ac:chgData name="Albert Holtsclaw" userId="9bba05f2-09b8-468c-ae26-0dbdee69e3fd" providerId="ADAL" clId="{D87D7F7B-C442-BF42-AD66-D64069CE74DC}" dt="2021-12-10T16:29:48.209" v="832" actId="1076"/>
          <ac:grpSpMkLst>
            <pc:docMk/>
            <pc:sldMk cId="582797220" sldId="287"/>
            <ac:grpSpMk id="3" creationId="{DDCFFA80-C49F-A145-8EB7-D58833592ABD}"/>
          </ac:grpSpMkLst>
        </pc:grpChg>
        <pc:grpChg chg="add mod">
          <ac:chgData name="Albert Holtsclaw" userId="9bba05f2-09b8-468c-ae26-0dbdee69e3fd" providerId="ADAL" clId="{D87D7F7B-C442-BF42-AD66-D64069CE74DC}" dt="2021-12-10T16:29:55.058" v="834" actId="1076"/>
          <ac:grpSpMkLst>
            <pc:docMk/>
            <pc:sldMk cId="582797220" sldId="287"/>
            <ac:grpSpMk id="28" creationId="{75F1654C-8F9A-064C-811C-8BEB8C5F88D8}"/>
          </ac:grpSpMkLst>
        </pc:grpChg>
        <pc:cxnChg chg="add mod">
          <ac:chgData name="Albert Holtsclaw" userId="9bba05f2-09b8-468c-ae26-0dbdee69e3fd" providerId="ADAL" clId="{D87D7F7B-C442-BF42-AD66-D64069CE74DC}" dt="2021-12-10T16:35:35.449" v="909" actId="14100"/>
          <ac:cxnSpMkLst>
            <pc:docMk/>
            <pc:sldMk cId="582797220" sldId="287"/>
            <ac:cxnSpMk id="5" creationId="{AF4F18EA-A9DB-BC46-A8B6-4AAD6133EAAB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0" creationId="{61CDC0DC-2366-4B46-BF6B-7AF9F1BE4408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1" creationId="{BF0977A8-F15A-5245-998A-9DF19F3A1589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2" creationId="{A7BD1171-C03D-3C4A-A283-85B6A4059E32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3" creationId="{631E1877-6F08-6245-996D-5B11739036E5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4" creationId="{A17F0AE4-B2C7-3B46-BFEF-6B5524B7515C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5" creationId="{884A10AC-F7E1-AC44-9797-2DA041DB8617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6" creationId="{562B5B07-0345-3F4F-80AC-88C6116C6DD3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7" creationId="{2F4FDC04-0EED-2346-B7CE-C511F9E5A346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2" creationId="{EA3B0136-461F-3643-BB3A-9736E73CC506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3" creationId="{8C908EFC-A97A-5545-ACB1-0CBBB434B442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4" creationId="{103932D2-9E08-BB44-AFA6-E35F471AF73F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5" creationId="{7B64DF82-2DF4-3D44-884F-E1D405FD790B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6" creationId="{D2922256-84F4-D64C-BABB-BB25658F8454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8" creationId="{A32E4A52-D88E-6241-93AB-4B449354FCF2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9" creationId="{B5849D89-E914-D148-8810-E29DB26C3FD8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50" creationId="{D0D043F0-FBEF-244C-ABCC-02CEDF2DEBC8}"/>
          </ac:cxnSpMkLst>
        </pc:cxnChg>
        <pc:cxnChg chg="add mod">
          <ac:chgData name="Albert Holtsclaw" userId="9bba05f2-09b8-468c-ae26-0dbdee69e3fd" providerId="ADAL" clId="{D87D7F7B-C442-BF42-AD66-D64069CE74DC}" dt="2021-12-10T16:35:41.823" v="912" actId="14100"/>
          <ac:cxnSpMkLst>
            <pc:docMk/>
            <pc:sldMk cId="582797220" sldId="287"/>
            <ac:cxnSpMk id="53" creationId="{F89EB4C5-C983-5348-A967-B425084F75C2}"/>
          </ac:cxnSpMkLst>
        </pc:cxnChg>
      </pc:sldChg>
      <pc:sldChg chg="addSp delSp modSp add mod ord">
        <pc:chgData name="Albert Holtsclaw" userId="9bba05f2-09b8-468c-ae26-0dbdee69e3fd" providerId="ADAL" clId="{D87D7F7B-C442-BF42-AD66-D64069CE74DC}" dt="2021-12-11T04:19:41.202" v="2072" actId="20578"/>
        <pc:sldMkLst>
          <pc:docMk/>
          <pc:sldMk cId="233294655" sldId="288"/>
        </pc:sldMkLst>
        <pc:picChg chg="del">
          <ac:chgData name="Albert Holtsclaw" userId="9bba05f2-09b8-468c-ae26-0dbdee69e3fd" providerId="ADAL" clId="{D87D7F7B-C442-BF42-AD66-D64069CE74DC}" dt="2021-12-11T03:42:48.964" v="1836" actId="478"/>
          <ac:picMkLst>
            <pc:docMk/>
            <pc:sldMk cId="233294655" sldId="288"/>
            <ac:picMk id="4" creationId="{A59152AA-C772-C84B-ABBD-27B09E023876}"/>
          </ac:picMkLst>
        </pc:picChg>
        <pc:picChg chg="add mod">
          <ac:chgData name="Albert Holtsclaw" userId="9bba05f2-09b8-468c-ae26-0dbdee69e3fd" providerId="ADAL" clId="{D87D7F7B-C442-BF42-AD66-D64069CE74DC}" dt="2021-12-11T03:42:56.471" v="1839" actId="1076"/>
          <ac:picMkLst>
            <pc:docMk/>
            <pc:sldMk cId="233294655" sldId="288"/>
            <ac:picMk id="5" creationId="{9F3EABCC-C339-344C-9BBF-62F4DB24AF05}"/>
          </ac:picMkLst>
        </pc:picChg>
      </pc:sldChg>
      <pc:sldChg chg="add del">
        <pc:chgData name="Albert Holtsclaw" userId="9bba05f2-09b8-468c-ae26-0dbdee69e3fd" providerId="ADAL" clId="{D87D7F7B-C442-BF42-AD66-D64069CE74DC}" dt="2021-12-11T03:42:26.045" v="1829" actId="2890"/>
        <pc:sldMkLst>
          <pc:docMk/>
          <pc:sldMk cId="1321280527" sldId="288"/>
        </pc:sldMkLst>
      </pc:sldChg>
      <pc:sldChg chg="modSp add del mod">
        <pc:chgData name="Albert Holtsclaw" userId="9bba05f2-09b8-468c-ae26-0dbdee69e3fd" providerId="ADAL" clId="{D87D7F7B-C442-BF42-AD66-D64069CE74DC}" dt="2021-12-11T03:42:23.560" v="1828"/>
        <pc:sldMkLst>
          <pc:docMk/>
          <pc:sldMk cId="2731309138" sldId="289"/>
        </pc:sldMkLst>
        <pc:picChg chg="mod">
          <ac:chgData name="Albert Holtsclaw" userId="9bba05f2-09b8-468c-ae26-0dbdee69e3fd" providerId="ADAL" clId="{D87D7F7B-C442-BF42-AD66-D64069CE74DC}" dt="2021-12-11T03:42:22.656" v="1827" actId="1076"/>
          <ac:picMkLst>
            <pc:docMk/>
            <pc:sldMk cId="2731309138" sldId="289"/>
            <ac:picMk id="5" creationId="{7F09EF86-516F-B74A-A7AC-9FCAEBED8E3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1T04:10:35.225" v="2052" actId="20577"/>
        <pc:sldMkLst>
          <pc:docMk/>
          <pc:sldMk cId="4147250708" sldId="289"/>
        </pc:sldMkLst>
        <pc:spChg chg="mod">
          <ac:chgData name="Albert Holtsclaw" userId="9bba05f2-09b8-468c-ae26-0dbdee69e3fd" providerId="ADAL" clId="{D87D7F7B-C442-BF42-AD66-D64069CE74DC}" dt="2021-12-11T04:05:29.544" v="1906" actId="20577"/>
          <ac:spMkLst>
            <pc:docMk/>
            <pc:sldMk cId="4147250708" sldId="289"/>
            <ac:spMk id="2" creationId="{14F0D319-FFFA-0946-B015-F6CE7BC00F3F}"/>
          </ac:spMkLst>
        </pc:spChg>
        <pc:spChg chg="add mod">
          <ac:chgData name="Albert Holtsclaw" userId="9bba05f2-09b8-468c-ae26-0dbdee69e3fd" providerId="ADAL" clId="{D87D7F7B-C442-BF42-AD66-D64069CE74DC}" dt="2021-12-11T04:08:27.753" v="2012" actId="20577"/>
          <ac:spMkLst>
            <pc:docMk/>
            <pc:sldMk cId="4147250708" sldId="289"/>
            <ac:spMk id="4" creationId="{2A379D02-8578-D24A-813C-A28ACDE5CCC0}"/>
          </ac:spMkLst>
        </pc:spChg>
        <pc:spChg chg="add mod">
          <ac:chgData name="Albert Holtsclaw" userId="9bba05f2-09b8-468c-ae26-0dbdee69e3fd" providerId="ADAL" clId="{D87D7F7B-C442-BF42-AD66-D64069CE74DC}" dt="2021-12-11T04:08:42.459" v="2019" actId="20577"/>
          <ac:spMkLst>
            <pc:docMk/>
            <pc:sldMk cId="4147250708" sldId="289"/>
            <ac:spMk id="5" creationId="{53ACC858-DFF1-BC4D-AF56-05B6A74E0D66}"/>
          </ac:spMkLst>
        </pc:spChg>
        <pc:spChg chg="add mod">
          <ac:chgData name="Albert Holtsclaw" userId="9bba05f2-09b8-468c-ae26-0dbdee69e3fd" providerId="ADAL" clId="{D87D7F7B-C442-BF42-AD66-D64069CE74DC}" dt="2021-12-11T04:10:35.225" v="2052" actId="20577"/>
          <ac:spMkLst>
            <pc:docMk/>
            <pc:sldMk cId="4147250708" sldId="289"/>
            <ac:spMk id="6" creationId="{ED1F1ECC-4E69-464B-8AEB-BD9E06BEACE5}"/>
          </ac:spMkLst>
        </pc:spChg>
        <pc:picChg chg="del">
          <ac:chgData name="Albert Holtsclaw" userId="9bba05f2-09b8-468c-ae26-0dbdee69e3fd" providerId="ADAL" clId="{D87D7F7B-C442-BF42-AD66-D64069CE74DC}" dt="2021-12-11T04:05:33.892" v="1907" actId="478"/>
          <ac:picMkLst>
            <pc:docMk/>
            <pc:sldMk cId="4147250708" sldId="289"/>
            <ac:picMk id="20" creationId="{6A9254A9-7236-1543-B59A-1A549603564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4T22:11:53.351" v="2209" actId="1076"/>
        <pc:sldMkLst>
          <pc:docMk/>
          <pc:sldMk cId="1520166759" sldId="290"/>
        </pc:sldMkLst>
        <pc:picChg chg="add mod">
          <ac:chgData name="Albert Holtsclaw" userId="9bba05f2-09b8-468c-ae26-0dbdee69e3fd" providerId="ADAL" clId="{D87D7F7B-C442-BF42-AD66-D64069CE74DC}" dt="2021-12-14T22:11:53.351" v="2209" actId="1076"/>
          <ac:picMkLst>
            <pc:docMk/>
            <pc:sldMk cId="1520166759" sldId="290"/>
            <ac:picMk id="3" creationId="{14FACEFE-56FA-024E-B682-42177B6BA3F3}"/>
          </ac:picMkLst>
        </pc:picChg>
        <pc:picChg chg="del">
          <ac:chgData name="Albert Holtsclaw" userId="9bba05f2-09b8-468c-ae26-0dbdee69e3fd" providerId="ADAL" clId="{D87D7F7B-C442-BF42-AD66-D64069CE74DC}" dt="2021-12-11T04:16:27.011" v="2068" actId="478"/>
          <ac:picMkLst>
            <pc:docMk/>
            <pc:sldMk cId="1520166759" sldId="290"/>
            <ac:picMk id="5" creationId="{A0A66BC5-55A6-484D-B521-31CDCF65351E}"/>
          </ac:picMkLst>
        </pc:picChg>
      </pc:sldChg>
      <pc:sldChg chg="addSp delSp modSp add del mod">
        <pc:chgData name="Albert Holtsclaw" userId="9bba05f2-09b8-468c-ae26-0dbdee69e3fd" providerId="ADAL" clId="{D87D7F7B-C442-BF42-AD66-D64069CE74DC}" dt="2021-12-14T22:11:56.458" v="2211" actId="2890"/>
        <pc:sldMkLst>
          <pc:docMk/>
          <pc:sldMk cId="3437480616" sldId="291"/>
        </pc:sldMkLst>
        <pc:picChg chg="add del">
          <ac:chgData name="Albert Holtsclaw" userId="9bba05f2-09b8-468c-ae26-0dbdee69e3fd" providerId="ADAL" clId="{D87D7F7B-C442-BF42-AD66-D64069CE74DC}" dt="2021-12-14T22:11:42.012" v="2198" actId="478"/>
          <ac:picMkLst>
            <pc:docMk/>
            <pc:sldMk cId="3437480616" sldId="291"/>
            <ac:picMk id="3" creationId="{14FACEFE-56FA-024E-B682-42177B6BA3F3}"/>
          </ac:picMkLst>
        </pc:picChg>
        <pc:picChg chg="add del mod modCrop">
          <ac:chgData name="Albert Holtsclaw" userId="9bba05f2-09b8-468c-ae26-0dbdee69e3fd" providerId="ADAL" clId="{D87D7F7B-C442-BF42-AD66-D64069CE74DC}" dt="2021-12-14T22:11:41.803" v="2197"/>
          <ac:picMkLst>
            <pc:docMk/>
            <pc:sldMk cId="3437480616" sldId="291"/>
            <ac:picMk id="4" creationId="{F49B5841-E452-BC47-8FAE-B0915E4936B3}"/>
          </ac:picMkLst>
        </pc:picChg>
      </pc:sldChg>
      <pc:sldChg chg="add del">
        <pc:chgData name="Albert Holtsclaw" userId="9bba05f2-09b8-468c-ae26-0dbdee69e3fd" providerId="ADAL" clId="{D87D7F7B-C442-BF42-AD66-D64069CE74DC}" dt="2021-12-14T22:11:37.248" v="2192" actId="2890"/>
        <pc:sldMkLst>
          <pc:docMk/>
          <pc:sldMk cId="192020690" sldId="292"/>
        </pc:sldMkLst>
      </pc:sldChg>
    </pc:docChg>
  </pc:docChgLst>
  <pc:docChgLst>
    <pc:chgData name="Albert Holtsclaw" userId="9bba05f2-09b8-468c-ae26-0dbdee69e3fd" providerId="ADAL" clId="{6AF93B12-DBA7-A047-BE89-27581E1D17F7}"/>
    <pc:docChg chg="undo custSel addSld delSld modSld sldOrd">
      <pc:chgData name="Albert Holtsclaw" userId="9bba05f2-09b8-468c-ae26-0dbdee69e3fd" providerId="ADAL" clId="{6AF93B12-DBA7-A047-BE89-27581E1D17F7}" dt="2022-01-08T06:54:50.077" v="6842" actId="1076"/>
      <pc:docMkLst>
        <pc:docMk/>
      </pc:docMkLst>
      <pc:sldChg chg="modSp mod">
        <pc:chgData name="Albert Holtsclaw" userId="9bba05f2-09b8-468c-ae26-0dbdee69e3fd" providerId="ADAL" clId="{6AF93B12-DBA7-A047-BE89-27581E1D17F7}" dt="2022-01-03T22:42:56.095" v="15" actId="255"/>
        <pc:sldMkLst>
          <pc:docMk/>
          <pc:sldMk cId="3097699117" sldId="256"/>
        </pc:sldMkLst>
        <pc:spChg chg="mod">
          <ac:chgData name="Albert Holtsclaw" userId="9bba05f2-09b8-468c-ae26-0dbdee69e3fd" providerId="ADAL" clId="{6AF93B12-DBA7-A047-BE89-27581E1D17F7}" dt="2022-01-03T22:42:56.095" v="15" actId="255"/>
          <ac:spMkLst>
            <pc:docMk/>
            <pc:sldMk cId="3097699117" sldId="256"/>
            <ac:spMk id="2" creationId="{C735DC1B-1FE3-0140-AB24-727FBBCEE9C5}"/>
          </ac:spMkLst>
        </pc:spChg>
      </pc:sldChg>
      <pc:sldChg chg="modSp add del mod ord">
        <pc:chgData name="Albert Holtsclaw" userId="9bba05f2-09b8-468c-ae26-0dbdee69e3fd" providerId="ADAL" clId="{6AF93B12-DBA7-A047-BE89-27581E1D17F7}" dt="2022-01-08T03:53:17.844" v="4641" actId="20577"/>
        <pc:sldMkLst>
          <pc:docMk/>
          <pc:sldMk cId="1943206291" sldId="258"/>
        </pc:sldMkLst>
        <pc:spChg chg="mod">
          <ac:chgData name="Albert Holtsclaw" userId="9bba05f2-09b8-468c-ae26-0dbdee69e3fd" providerId="ADAL" clId="{6AF93B12-DBA7-A047-BE89-27581E1D17F7}" dt="2022-01-08T03:53:17.844" v="4641" actId="20577"/>
          <ac:spMkLst>
            <pc:docMk/>
            <pc:sldMk cId="1943206291" sldId="258"/>
            <ac:spMk id="2" creationId="{467ADF49-4591-F944-ABB9-FBF6E82FB490}"/>
          </ac:spMkLst>
        </pc:spChg>
      </pc:sldChg>
      <pc:sldChg chg="delSp modSp mod">
        <pc:chgData name="Albert Holtsclaw" userId="9bba05f2-09b8-468c-ae26-0dbdee69e3fd" providerId="ADAL" clId="{6AF93B12-DBA7-A047-BE89-27581E1D17F7}" dt="2022-01-08T03:55:40.368" v="4688" actId="20577"/>
        <pc:sldMkLst>
          <pc:docMk/>
          <pc:sldMk cId="3888251519" sldId="261"/>
        </pc:sldMkLst>
        <pc:spChg chg="mod">
          <ac:chgData name="Albert Holtsclaw" userId="9bba05f2-09b8-468c-ae26-0dbdee69e3fd" providerId="ADAL" clId="{6AF93B12-DBA7-A047-BE89-27581E1D17F7}" dt="2022-01-03T22:43:58.726" v="40" actId="20577"/>
          <ac:spMkLst>
            <pc:docMk/>
            <pc:sldMk cId="3888251519" sldId="261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3:55:40.368" v="4688" actId="20577"/>
          <ac:spMkLst>
            <pc:docMk/>
            <pc:sldMk cId="3888251519" sldId="261"/>
            <ac:spMk id="3" creationId="{FD678991-CD1B-7D4D-89FE-84D82BCC4C8A}"/>
          </ac:spMkLst>
        </pc:spChg>
        <pc:grpChg chg="del">
          <ac:chgData name="Albert Holtsclaw" userId="9bba05f2-09b8-468c-ae26-0dbdee69e3fd" providerId="ADAL" clId="{6AF93B12-DBA7-A047-BE89-27581E1D17F7}" dt="2022-01-03T22:44:04.854" v="42" actId="478"/>
          <ac:grpSpMkLst>
            <pc:docMk/>
            <pc:sldMk cId="3888251519" sldId="261"/>
            <ac:grpSpMk id="7" creationId="{084F0DB7-04E5-A742-BB15-00154ADC3374}"/>
          </ac:grpSpMkLst>
        </pc:grp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375665995" sldId="264"/>
        </pc:sldMkLst>
      </pc:sldChg>
      <pc:sldChg chg="delSp modSp mod">
        <pc:chgData name="Albert Holtsclaw" userId="9bba05f2-09b8-468c-ae26-0dbdee69e3fd" providerId="ADAL" clId="{6AF93B12-DBA7-A047-BE89-27581E1D17F7}" dt="2022-01-08T05:48:21.977" v="6611" actId="20577"/>
        <pc:sldMkLst>
          <pc:docMk/>
          <pc:sldMk cId="845445136" sldId="265"/>
        </pc:sldMkLst>
        <pc:spChg chg="mod">
          <ac:chgData name="Albert Holtsclaw" userId="9bba05f2-09b8-468c-ae26-0dbdee69e3fd" providerId="ADAL" clId="{6AF93B12-DBA7-A047-BE89-27581E1D17F7}" dt="2022-01-03T23:00:47.139" v="808" actId="20577"/>
          <ac:spMkLst>
            <pc:docMk/>
            <pc:sldMk cId="845445136" sldId="265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5:48:21.977" v="6611" actId="20577"/>
          <ac:spMkLst>
            <pc:docMk/>
            <pc:sldMk cId="845445136" sldId="265"/>
            <ac:spMk id="3" creationId="{FD678991-CD1B-7D4D-89FE-84D82BCC4C8A}"/>
          </ac:spMkLst>
        </pc:spChg>
        <pc:picChg chg="del">
          <ac:chgData name="Albert Holtsclaw" userId="9bba05f2-09b8-468c-ae26-0dbdee69e3fd" providerId="ADAL" clId="{6AF93B12-DBA7-A047-BE89-27581E1D17F7}" dt="2022-01-03T22:49:37.424" v="265" actId="478"/>
          <ac:picMkLst>
            <pc:docMk/>
            <pc:sldMk cId="845445136" sldId="265"/>
            <ac:picMk id="7" creationId="{1DD8216D-DE7B-6542-A49B-40A723FC7852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5:56:47.775" v="6644" actId="114"/>
        <pc:sldMkLst>
          <pc:docMk/>
          <pc:sldMk cId="3977106701" sldId="266"/>
        </pc:sldMkLst>
        <pc:spChg chg="mod">
          <ac:chgData name="Albert Holtsclaw" userId="9bba05f2-09b8-468c-ae26-0dbdee69e3fd" providerId="ADAL" clId="{6AF93B12-DBA7-A047-BE89-27581E1D17F7}" dt="2022-01-03T23:00:41.435" v="793" actId="20577"/>
          <ac:spMkLst>
            <pc:docMk/>
            <pc:sldMk cId="3977106701" sldId="266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1:37:31.948" v="2476" actId="20577"/>
          <ac:spMkLst>
            <pc:docMk/>
            <pc:sldMk cId="3977106701" sldId="266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1:38:22.825" v="2477" actId="1076"/>
          <ac:spMkLst>
            <pc:docMk/>
            <pc:sldMk cId="3977106701" sldId="266"/>
            <ac:spMk id="4" creationId="{1CA73679-3084-2146-B6A3-9ED98C863059}"/>
          </ac:spMkLst>
        </pc:spChg>
        <pc:spChg chg="add del mod">
          <ac:chgData name="Albert Holtsclaw" userId="9bba05f2-09b8-468c-ae26-0dbdee69e3fd" providerId="ADAL" clId="{6AF93B12-DBA7-A047-BE89-27581E1D17F7}" dt="2022-01-08T01:38:26.538" v="2482"/>
          <ac:spMkLst>
            <pc:docMk/>
            <pc:sldMk cId="3977106701" sldId="266"/>
            <ac:spMk id="5" creationId="{3651963B-1BA8-5047-91D5-011CB9144A85}"/>
          </ac:spMkLst>
        </pc:spChg>
        <pc:spChg chg="add del mod">
          <ac:chgData name="Albert Holtsclaw" userId="9bba05f2-09b8-468c-ae26-0dbdee69e3fd" providerId="ADAL" clId="{6AF93B12-DBA7-A047-BE89-27581E1D17F7}" dt="2022-01-08T01:38:27.624" v="2484"/>
          <ac:spMkLst>
            <pc:docMk/>
            <pc:sldMk cId="3977106701" sldId="266"/>
            <ac:spMk id="6" creationId="{46AD5EC5-B0D2-3444-AB96-AA83E376322A}"/>
          </ac:spMkLst>
        </pc:spChg>
        <pc:spChg chg="add del mod">
          <ac:chgData name="Albert Holtsclaw" userId="9bba05f2-09b8-468c-ae26-0dbdee69e3fd" providerId="ADAL" clId="{6AF93B12-DBA7-A047-BE89-27581E1D17F7}" dt="2022-01-08T01:38:28.144" v="2486"/>
          <ac:spMkLst>
            <pc:docMk/>
            <pc:sldMk cId="3977106701" sldId="266"/>
            <ac:spMk id="7" creationId="{18E15C47-5B7E-F249-AC80-41914C0E944D}"/>
          </ac:spMkLst>
        </pc:spChg>
        <pc:spChg chg="add del mod">
          <ac:chgData name="Albert Holtsclaw" userId="9bba05f2-09b8-468c-ae26-0dbdee69e3fd" providerId="ADAL" clId="{6AF93B12-DBA7-A047-BE89-27581E1D17F7}" dt="2022-01-08T01:38:33.186" v="2489"/>
          <ac:spMkLst>
            <pc:docMk/>
            <pc:sldMk cId="3977106701" sldId="266"/>
            <ac:spMk id="8" creationId="{0FB7DD86-4CF3-AB47-8848-01792B2DE41B}"/>
          </ac:spMkLst>
        </pc:spChg>
        <pc:spChg chg="add mod">
          <ac:chgData name="Albert Holtsclaw" userId="9bba05f2-09b8-468c-ae26-0dbdee69e3fd" providerId="ADAL" clId="{6AF93B12-DBA7-A047-BE89-27581E1D17F7}" dt="2022-01-08T01:39:16.375" v="2582" actId="1076"/>
          <ac:spMkLst>
            <pc:docMk/>
            <pc:sldMk cId="3977106701" sldId="266"/>
            <ac:spMk id="9" creationId="{DB950FF4-A8EA-AB48-9B06-3353325D0FE3}"/>
          </ac:spMkLst>
        </pc:spChg>
        <pc:spChg chg="add mod">
          <ac:chgData name="Albert Holtsclaw" userId="9bba05f2-09b8-468c-ae26-0dbdee69e3fd" providerId="ADAL" clId="{6AF93B12-DBA7-A047-BE89-27581E1D17F7}" dt="2022-01-08T05:56:47.775" v="6644" actId="114"/>
          <ac:spMkLst>
            <pc:docMk/>
            <pc:sldMk cId="3977106701" sldId="266"/>
            <ac:spMk id="10" creationId="{FFB20B5C-932B-A64F-BF76-403A1B02879F}"/>
          </ac:spMkLst>
        </pc:spChg>
        <pc:picChg chg="add del mod">
          <ac:chgData name="Albert Holtsclaw" userId="9bba05f2-09b8-468c-ae26-0dbdee69e3fd" providerId="ADAL" clId="{6AF93B12-DBA7-A047-BE89-27581E1D17F7}" dt="2022-01-08T05:52:42.897" v="6616" actId="478"/>
          <ac:picMkLst>
            <pc:docMk/>
            <pc:sldMk cId="3977106701" sldId="266"/>
            <ac:picMk id="7170" creationId="{81725BFA-E070-FD4B-A6E3-3C01C8668FCA}"/>
          </ac:picMkLst>
        </pc:picChg>
        <pc:picChg chg="add del mod">
          <ac:chgData name="Albert Holtsclaw" userId="9bba05f2-09b8-468c-ae26-0dbdee69e3fd" providerId="ADAL" clId="{6AF93B12-DBA7-A047-BE89-27581E1D17F7}" dt="2022-01-08T05:53:39.652" v="6620" actId="478"/>
          <ac:picMkLst>
            <pc:docMk/>
            <pc:sldMk cId="3977106701" sldId="266"/>
            <ac:picMk id="7172" creationId="{7AD63DEA-F925-8141-B5E6-7ADDD77192C8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5:57:46.961" v="6651" actId="20577"/>
        <pc:sldMkLst>
          <pc:docMk/>
          <pc:sldMk cId="3156142711" sldId="267"/>
        </pc:sldMkLst>
        <pc:spChg chg="mod">
          <ac:chgData name="Albert Holtsclaw" userId="9bba05f2-09b8-468c-ae26-0dbdee69e3fd" providerId="ADAL" clId="{6AF93B12-DBA7-A047-BE89-27581E1D17F7}" dt="2022-01-08T02:10:02.758" v="3382" actId="20577"/>
          <ac:spMkLst>
            <pc:docMk/>
            <pc:sldMk cId="3156142711" sldId="267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5:57:46.961" v="6651" actId="20577"/>
          <ac:spMkLst>
            <pc:docMk/>
            <pc:sldMk cId="3156142711" sldId="267"/>
            <ac:spMk id="3" creationId="{FD678991-CD1B-7D4D-89FE-84D82BCC4C8A}"/>
          </ac:spMkLst>
        </pc:spChg>
        <pc:spChg chg="del">
          <ac:chgData name="Albert Holtsclaw" userId="9bba05f2-09b8-468c-ae26-0dbdee69e3fd" providerId="ADAL" clId="{6AF93B12-DBA7-A047-BE89-27581E1D17F7}" dt="2022-01-03T23:03:25.139" v="890" actId="478"/>
          <ac:spMkLst>
            <pc:docMk/>
            <pc:sldMk cId="3156142711" sldId="267"/>
            <ac:spMk id="4" creationId="{1CA73679-3084-2146-B6A3-9ED98C863059}"/>
          </ac:spMkLst>
        </pc:spChg>
        <pc:spChg chg="add del mod">
          <ac:chgData name="Albert Holtsclaw" userId="9bba05f2-09b8-468c-ae26-0dbdee69e3fd" providerId="ADAL" clId="{6AF93B12-DBA7-A047-BE89-27581E1D17F7}" dt="2022-01-03T23:07:27.141" v="1049" actId="478"/>
          <ac:spMkLst>
            <pc:docMk/>
            <pc:sldMk cId="3156142711" sldId="267"/>
            <ac:spMk id="5" creationId="{27C7E9AE-3A6D-7C40-A5AE-712560BCD2DF}"/>
          </ac:spMkLst>
        </pc:spChg>
        <pc:spChg chg="add del mod">
          <ac:chgData name="Albert Holtsclaw" userId="9bba05f2-09b8-468c-ae26-0dbdee69e3fd" providerId="ADAL" clId="{6AF93B12-DBA7-A047-BE89-27581E1D17F7}" dt="2022-01-03T23:15:31.807" v="1169"/>
          <ac:spMkLst>
            <pc:docMk/>
            <pc:sldMk cId="3156142711" sldId="267"/>
            <ac:spMk id="6" creationId="{B6E7EE3F-4798-9047-B930-FDB74016ECAF}"/>
          </ac:spMkLst>
        </pc:spChg>
        <pc:spChg chg="add mod">
          <ac:chgData name="Albert Holtsclaw" userId="9bba05f2-09b8-468c-ae26-0dbdee69e3fd" providerId="ADAL" clId="{6AF93B12-DBA7-A047-BE89-27581E1D17F7}" dt="2022-01-08T01:28:43.705" v="2405" actId="1076"/>
          <ac:spMkLst>
            <pc:docMk/>
            <pc:sldMk cId="3156142711" sldId="267"/>
            <ac:spMk id="7" creationId="{8069450E-0FBB-E94F-A473-EEE9D369A0DA}"/>
          </ac:spMkLst>
        </pc:spChg>
        <pc:spChg chg="add mod">
          <ac:chgData name="Albert Holtsclaw" userId="9bba05f2-09b8-468c-ae26-0dbdee69e3fd" providerId="ADAL" clId="{6AF93B12-DBA7-A047-BE89-27581E1D17F7}" dt="2022-01-08T01:28:27.484" v="2399" actId="1076"/>
          <ac:spMkLst>
            <pc:docMk/>
            <pc:sldMk cId="3156142711" sldId="267"/>
            <ac:spMk id="8" creationId="{3DDF25FF-68F3-6B4B-A5AB-5E0353A934D5}"/>
          </ac:spMkLst>
        </pc:spChg>
        <pc:spChg chg="add del mod">
          <ac:chgData name="Albert Holtsclaw" userId="9bba05f2-09b8-468c-ae26-0dbdee69e3fd" providerId="ADAL" clId="{6AF93B12-DBA7-A047-BE89-27581E1D17F7}" dt="2022-01-08T03:12:30.937" v="3900" actId="478"/>
          <ac:spMkLst>
            <pc:docMk/>
            <pc:sldMk cId="3156142711" sldId="267"/>
            <ac:spMk id="9" creationId="{3F95B97A-E014-7144-8CE5-B8E6BC84F0B0}"/>
          </ac:spMkLst>
        </pc:spChg>
        <pc:spChg chg="add mod">
          <ac:chgData name="Albert Holtsclaw" userId="9bba05f2-09b8-468c-ae26-0dbdee69e3fd" providerId="ADAL" clId="{6AF93B12-DBA7-A047-BE89-27581E1D17F7}" dt="2022-01-08T01:28:36.874" v="2403" actId="1076"/>
          <ac:spMkLst>
            <pc:docMk/>
            <pc:sldMk cId="3156142711" sldId="267"/>
            <ac:spMk id="11" creationId="{42F5AB13-11D1-C84C-B2E5-FC3DE3606AF9}"/>
          </ac:spMkLst>
        </pc:spChg>
        <pc:spChg chg="add mod">
          <ac:chgData name="Albert Holtsclaw" userId="9bba05f2-09b8-468c-ae26-0dbdee69e3fd" providerId="ADAL" clId="{6AF93B12-DBA7-A047-BE89-27581E1D17F7}" dt="2022-01-08T01:28:31.496" v="2401" actId="1076"/>
          <ac:spMkLst>
            <pc:docMk/>
            <pc:sldMk cId="3156142711" sldId="267"/>
            <ac:spMk id="12" creationId="{42EDD4BE-6F02-BD4A-B1CA-6593BCAE7663}"/>
          </ac:spMkLst>
        </pc:spChg>
        <pc:spChg chg="add mod">
          <ac:chgData name="Albert Holtsclaw" userId="9bba05f2-09b8-468c-ae26-0dbdee69e3fd" providerId="ADAL" clId="{6AF93B12-DBA7-A047-BE89-27581E1D17F7}" dt="2022-01-08T01:28:35.108" v="2402" actId="1076"/>
          <ac:spMkLst>
            <pc:docMk/>
            <pc:sldMk cId="3156142711" sldId="267"/>
            <ac:spMk id="13" creationId="{4F1EAFD0-3CBC-B546-A7C6-F216A7D04332}"/>
          </ac:spMkLst>
        </pc:spChg>
        <pc:spChg chg="add mod">
          <ac:chgData name="Albert Holtsclaw" userId="9bba05f2-09b8-468c-ae26-0dbdee69e3fd" providerId="ADAL" clId="{6AF93B12-DBA7-A047-BE89-27581E1D17F7}" dt="2022-01-08T03:12:50.471" v="3911" actId="1076"/>
          <ac:spMkLst>
            <pc:docMk/>
            <pc:sldMk cId="3156142711" sldId="267"/>
            <ac:spMk id="23" creationId="{47BB050C-8C5F-F945-9E91-5A224919A8D9}"/>
          </ac:spMkLst>
        </pc:spChg>
        <pc:picChg chg="add del mod">
          <ac:chgData name="Albert Holtsclaw" userId="9bba05f2-09b8-468c-ae26-0dbdee69e3fd" providerId="ADAL" clId="{6AF93B12-DBA7-A047-BE89-27581E1D17F7}" dt="2022-01-03T23:07:22.913" v="1046" actId="478"/>
          <ac:picMkLst>
            <pc:docMk/>
            <pc:sldMk cId="3156142711" sldId="267"/>
            <ac:picMk id="1026" creationId="{35F58CF4-A34B-A843-B96A-31FB76FAF834}"/>
          </ac:picMkLst>
        </pc:picChg>
        <pc:picChg chg="add del mod">
          <ac:chgData name="Albert Holtsclaw" userId="9bba05f2-09b8-468c-ae26-0dbdee69e3fd" providerId="ADAL" clId="{6AF93B12-DBA7-A047-BE89-27581E1D17F7}" dt="2022-01-03T23:07:23.493" v="1047" actId="478"/>
          <ac:picMkLst>
            <pc:docMk/>
            <pc:sldMk cId="3156142711" sldId="267"/>
            <ac:picMk id="1028" creationId="{D3BB814F-AA12-0B41-8343-EC9F2C3BBB2D}"/>
          </ac:picMkLst>
        </pc:picChg>
        <pc:cxnChg chg="add mod">
          <ac:chgData name="Albert Holtsclaw" userId="9bba05f2-09b8-468c-ae26-0dbdee69e3fd" providerId="ADAL" clId="{6AF93B12-DBA7-A047-BE89-27581E1D17F7}" dt="2022-01-08T03:12:30.937" v="3900" actId="478"/>
          <ac:cxnSpMkLst>
            <pc:docMk/>
            <pc:sldMk cId="3156142711" sldId="267"/>
            <ac:cxnSpMk id="14" creationId="{E4F5BE9C-4FDB-A44C-82EC-2BC621E99F34}"/>
          </ac:cxnSpMkLst>
        </pc:cxnChg>
        <pc:cxnChg chg="add">
          <ac:chgData name="Albert Holtsclaw" userId="9bba05f2-09b8-468c-ae26-0dbdee69e3fd" providerId="ADAL" clId="{6AF93B12-DBA7-A047-BE89-27581E1D17F7}" dt="2022-01-08T01:29:50.502" v="2430" actId="11529"/>
          <ac:cxnSpMkLst>
            <pc:docMk/>
            <pc:sldMk cId="3156142711" sldId="267"/>
            <ac:cxnSpMk id="16" creationId="{0F29E3BB-CEC5-044C-AF8D-D5E843C2FE4A}"/>
          </ac:cxnSpMkLst>
        </pc:cxnChg>
        <pc:cxnChg chg="add">
          <ac:chgData name="Albert Holtsclaw" userId="9bba05f2-09b8-468c-ae26-0dbdee69e3fd" providerId="ADAL" clId="{6AF93B12-DBA7-A047-BE89-27581E1D17F7}" dt="2022-01-08T01:29:56.441" v="2431" actId="11529"/>
          <ac:cxnSpMkLst>
            <pc:docMk/>
            <pc:sldMk cId="3156142711" sldId="267"/>
            <ac:cxnSpMk id="18" creationId="{FABB6C56-AAB4-8B48-B9F9-55997A91D4C7}"/>
          </ac:cxnSpMkLst>
        </pc:cxnChg>
        <pc:cxnChg chg="add">
          <ac:chgData name="Albert Holtsclaw" userId="9bba05f2-09b8-468c-ae26-0dbdee69e3fd" providerId="ADAL" clId="{6AF93B12-DBA7-A047-BE89-27581E1D17F7}" dt="2022-01-08T01:30:04.823" v="2432" actId="11529"/>
          <ac:cxnSpMkLst>
            <pc:docMk/>
            <pc:sldMk cId="3156142711" sldId="267"/>
            <ac:cxnSpMk id="20" creationId="{ADFAF63B-1C65-1940-80D7-E4ECAD9587A7}"/>
          </ac:cxnSpMkLst>
        </pc:cxnChg>
        <pc:cxnChg chg="add">
          <ac:chgData name="Albert Holtsclaw" userId="9bba05f2-09b8-468c-ae26-0dbdee69e3fd" providerId="ADAL" clId="{6AF93B12-DBA7-A047-BE89-27581E1D17F7}" dt="2022-01-08T01:30:11.813" v="2433" actId="11529"/>
          <ac:cxnSpMkLst>
            <pc:docMk/>
            <pc:sldMk cId="3156142711" sldId="267"/>
            <ac:cxnSpMk id="22" creationId="{02FB60DE-D314-2F49-9EDA-9ACAEE11735D}"/>
          </ac:cxnSpMkLst>
        </pc:cxn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4180619804" sldId="267"/>
        </pc:sldMkLst>
      </pc:sldChg>
      <pc:sldChg chg="addSp delSp modSp add mod ord">
        <pc:chgData name="Albert Holtsclaw" userId="9bba05f2-09b8-468c-ae26-0dbdee69e3fd" providerId="ADAL" clId="{6AF93B12-DBA7-A047-BE89-27581E1D17F7}" dt="2022-01-08T02:10:23.951" v="3393" actId="20578"/>
        <pc:sldMkLst>
          <pc:docMk/>
          <pc:sldMk cId="2449858479" sldId="268"/>
        </pc:sldMkLst>
        <pc:spChg chg="del">
          <ac:chgData name="Albert Holtsclaw" userId="9bba05f2-09b8-468c-ae26-0dbdee69e3fd" providerId="ADAL" clId="{6AF93B12-DBA7-A047-BE89-27581E1D17F7}" dt="2022-01-03T23:07:30.053" v="1050" actId="478"/>
          <ac:spMkLst>
            <pc:docMk/>
            <pc:sldMk cId="2449858479" sldId="268"/>
            <ac:spMk id="3" creationId="{FD678991-CD1B-7D4D-89FE-84D82BCC4C8A}"/>
          </ac:spMkLst>
        </pc:spChg>
        <pc:spChg chg="mod">
          <ac:chgData name="Albert Holtsclaw" userId="9bba05f2-09b8-468c-ae26-0dbdee69e3fd" providerId="ADAL" clId="{6AF93B12-DBA7-A047-BE89-27581E1D17F7}" dt="2022-01-03T23:11:57.414" v="1090" actId="1076"/>
          <ac:spMkLst>
            <pc:docMk/>
            <pc:sldMk cId="2449858479" sldId="268"/>
            <ac:spMk id="5" creationId="{27C7E9AE-3A6D-7C40-A5AE-712560BCD2DF}"/>
          </ac:spMkLst>
        </pc:spChg>
        <pc:spChg chg="add del mod">
          <ac:chgData name="Albert Holtsclaw" userId="9bba05f2-09b8-468c-ae26-0dbdee69e3fd" providerId="ADAL" clId="{6AF93B12-DBA7-A047-BE89-27581E1D17F7}" dt="2022-01-03T23:07:36.434" v="1051" actId="478"/>
          <ac:spMkLst>
            <pc:docMk/>
            <pc:sldMk cId="2449858479" sldId="268"/>
            <ac:spMk id="6" creationId="{B2C144A8-D0B9-E049-A05C-42ADB4ADD3C3}"/>
          </ac:spMkLst>
        </pc:spChg>
        <pc:spChg chg="add mod">
          <ac:chgData name="Albert Holtsclaw" userId="9bba05f2-09b8-468c-ae26-0dbdee69e3fd" providerId="ADAL" clId="{6AF93B12-DBA7-A047-BE89-27581E1D17F7}" dt="2022-01-03T23:12:07.990" v="1093" actId="1076"/>
          <ac:spMkLst>
            <pc:docMk/>
            <pc:sldMk cId="2449858479" sldId="268"/>
            <ac:spMk id="9" creationId="{486670B0-ACC0-B34F-AD48-6E51072C0241}"/>
          </ac:spMkLst>
        </pc:spChg>
        <pc:spChg chg="add mod">
          <ac:chgData name="Albert Holtsclaw" userId="9bba05f2-09b8-468c-ae26-0dbdee69e3fd" providerId="ADAL" clId="{6AF93B12-DBA7-A047-BE89-27581E1D17F7}" dt="2022-01-03T23:12:36.664" v="1096" actId="1076"/>
          <ac:spMkLst>
            <pc:docMk/>
            <pc:sldMk cId="2449858479" sldId="268"/>
            <ac:spMk id="11" creationId="{E54E7A05-6A51-6142-9AB6-0BB2764264D6}"/>
          </ac:spMkLst>
        </pc:spChg>
        <pc:picChg chg="add mod">
          <ac:chgData name="Albert Holtsclaw" userId="9bba05f2-09b8-468c-ae26-0dbdee69e3fd" providerId="ADAL" clId="{6AF93B12-DBA7-A047-BE89-27581E1D17F7}" dt="2022-01-03T23:12:02.053" v="1092" actId="1076"/>
          <ac:picMkLst>
            <pc:docMk/>
            <pc:sldMk cId="2449858479" sldId="268"/>
            <ac:picMk id="7" creationId="{B5203A5F-1D29-CF48-8406-C11FAE6BD3B9}"/>
          </ac:picMkLst>
        </pc:picChg>
        <pc:picChg chg="mod">
          <ac:chgData name="Albert Holtsclaw" userId="9bba05f2-09b8-468c-ae26-0dbdee69e3fd" providerId="ADAL" clId="{6AF93B12-DBA7-A047-BE89-27581E1D17F7}" dt="2022-01-03T23:11:55.371" v="1089" actId="1076"/>
          <ac:picMkLst>
            <pc:docMk/>
            <pc:sldMk cId="2449858479" sldId="268"/>
            <ac:picMk id="1026" creationId="{35F58CF4-A34B-A843-B96A-31FB76FAF834}"/>
          </ac:picMkLst>
        </pc:picChg>
        <pc:picChg chg="del mod">
          <ac:chgData name="Albert Holtsclaw" userId="9bba05f2-09b8-468c-ae26-0dbdee69e3fd" providerId="ADAL" clId="{6AF93B12-DBA7-A047-BE89-27581E1D17F7}" dt="2022-01-03T23:08:44.282" v="1083" actId="478"/>
          <ac:picMkLst>
            <pc:docMk/>
            <pc:sldMk cId="2449858479" sldId="268"/>
            <ac:picMk id="1028" creationId="{D3BB814F-AA12-0B41-8343-EC9F2C3BBB2D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3898457685" sldId="268"/>
        </pc:sldMkLst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1733043783" sldId="269"/>
        </pc:sldMkLst>
      </pc:sldChg>
      <pc:sldChg chg="addSp modSp add mod">
        <pc:chgData name="Albert Holtsclaw" userId="9bba05f2-09b8-468c-ae26-0dbdee69e3fd" providerId="ADAL" clId="{6AF93B12-DBA7-A047-BE89-27581E1D17F7}" dt="2022-01-08T03:53:48.340" v="4651" actId="1076"/>
        <pc:sldMkLst>
          <pc:docMk/>
          <pc:sldMk cId="3134987982" sldId="269"/>
        </pc:sldMkLst>
        <pc:spChg chg="mod">
          <ac:chgData name="Albert Holtsclaw" userId="9bba05f2-09b8-468c-ae26-0dbdee69e3fd" providerId="ADAL" clId="{6AF93B12-DBA7-A047-BE89-27581E1D17F7}" dt="2022-01-08T02:10:11.304" v="3387" actId="6549"/>
          <ac:spMkLst>
            <pc:docMk/>
            <pc:sldMk cId="3134987982" sldId="269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2:10:12.755" v="3390" actId="6549"/>
          <ac:spMkLst>
            <pc:docMk/>
            <pc:sldMk cId="3134987982" sldId="269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1:31:04.619" v="2455" actId="20577"/>
          <ac:spMkLst>
            <pc:docMk/>
            <pc:sldMk cId="3134987982" sldId="269"/>
            <ac:spMk id="4" creationId="{DE7D88F5-2262-BC42-99BE-4ABCCEB2F4B0}"/>
          </ac:spMkLst>
        </pc:spChg>
        <pc:spChg chg="add mod">
          <ac:chgData name="Albert Holtsclaw" userId="9bba05f2-09b8-468c-ae26-0dbdee69e3fd" providerId="ADAL" clId="{6AF93B12-DBA7-A047-BE89-27581E1D17F7}" dt="2022-01-08T01:30:42.136" v="2434"/>
          <ac:spMkLst>
            <pc:docMk/>
            <pc:sldMk cId="3134987982" sldId="269"/>
            <ac:spMk id="5" creationId="{3A612E01-36E9-8444-AFC9-3E8D9CA7D5F5}"/>
          </ac:spMkLst>
        </pc:spChg>
        <pc:spChg chg="add mod">
          <ac:chgData name="Albert Holtsclaw" userId="9bba05f2-09b8-468c-ae26-0dbdee69e3fd" providerId="ADAL" clId="{6AF93B12-DBA7-A047-BE89-27581E1D17F7}" dt="2022-01-08T01:30:42.136" v="2434"/>
          <ac:spMkLst>
            <pc:docMk/>
            <pc:sldMk cId="3134987982" sldId="269"/>
            <ac:spMk id="6" creationId="{B1C25E2C-955A-904C-8B61-8D2D13FDC27A}"/>
          </ac:spMkLst>
        </pc:spChg>
        <pc:spChg chg="add mod">
          <ac:chgData name="Albert Holtsclaw" userId="9bba05f2-09b8-468c-ae26-0dbdee69e3fd" providerId="ADAL" clId="{6AF93B12-DBA7-A047-BE89-27581E1D17F7}" dt="2022-01-08T01:30:42.136" v="2434"/>
          <ac:spMkLst>
            <pc:docMk/>
            <pc:sldMk cId="3134987982" sldId="269"/>
            <ac:spMk id="7" creationId="{20F26B7B-08E2-4E43-A99E-A762D6978362}"/>
          </ac:spMkLst>
        </pc:spChg>
        <pc:spChg chg="add mod">
          <ac:chgData name="Albert Holtsclaw" userId="9bba05f2-09b8-468c-ae26-0dbdee69e3fd" providerId="ADAL" clId="{6AF93B12-DBA7-A047-BE89-27581E1D17F7}" dt="2022-01-08T01:30:42.136" v="2434"/>
          <ac:spMkLst>
            <pc:docMk/>
            <pc:sldMk cId="3134987982" sldId="269"/>
            <ac:spMk id="8" creationId="{F8310325-8756-524A-AA99-7934B6EEB0A2}"/>
          </ac:spMkLst>
        </pc:spChg>
        <pc:spChg chg="add mod">
          <ac:chgData name="Albert Holtsclaw" userId="9bba05f2-09b8-468c-ae26-0dbdee69e3fd" providerId="ADAL" clId="{6AF93B12-DBA7-A047-BE89-27581E1D17F7}" dt="2022-01-08T01:30:42.136" v="2434"/>
          <ac:spMkLst>
            <pc:docMk/>
            <pc:sldMk cId="3134987982" sldId="269"/>
            <ac:spMk id="9" creationId="{9A9B4614-6BEC-3B42-9E72-5D1CF63AAD4A}"/>
          </ac:spMkLst>
        </pc:spChg>
        <pc:spChg chg="add mod">
          <ac:chgData name="Albert Holtsclaw" userId="9bba05f2-09b8-468c-ae26-0dbdee69e3fd" providerId="ADAL" clId="{6AF93B12-DBA7-A047-BE89-27581E1D17F7}" dt="2022-01-08T03:53:48.340" v="4651" actId="1076"/>
          <ac:spMkLst>
            <pc:docMk/>
            <pc:sldMk cId="3134987982" sldId="269"/>
            <ac:spMk id="31" creationId="{BB541615-665A-234B-9288-4603A16B9B31}"/>
          </ac:spMkLst>
        </pc:spChg>
        <pc:cxnChg chg="add mod">
          <ac:chgData name="Albert Holtsclaw" userId="9bba05f2-09b8-468c-ae26-0dbdee69e3fd" providerId="ADAL" clId="{6AF93B12-DBA7-A047-BE89-27581E1D17F7}" dt="2022-01-08T01:30:48.591" v="2436" actId="1076"/>
          <ac:cxnSpMkLst>
            <pc:docMk/>
            <pc:sldMk cId="3134987982" sldId="269"/>
            <ac:cxnSpMk id="10" creationId="{26D24FF1-5E1B-CD47-8A0E-78ABEB090508}"/>
          </ac:cxnSpMkLst>
        </pc:cxnChg>
        <pc:cxnChg chg="add mod">
          <ac:chgData name="Albert Holtsclaw" userId="9bba05f2-09b8-468c-ae26-0dbdee69e3fd" providerId="ADAL" clId="{6AF93B12-DBA7-A047-BE89-27581E1D17F7}" dt="2022-01-08T01:31:54.231" v="2458" actId="14100"/>
          <ac:cxnSpMkLst>
            <pc:docMk/>
            <pc:sldMk cId="3134987982" sldId="269"/>
            <ac:cxnSpMk id="11" creationId="{5CFFDCD5-DF48-BE4E-8BCC-FFF47EA37976}"/>
          </ac:cxnSpMkLst>
        </pc:cxnChg>
        <pc:cxnChg chg="add mod">
          <ac:chgData name="Albert Holtsclaw" userId="9bba05f2-09b8-468c-ae26-0dbdee69e3fd" providerId="ADAL" clId="{6AF93B12-DBA7-A047-BE89-27581E1D17F7}" dt="2022-01-08T01:32:21.175" v="2470" actId="14100"/>
          <ac:cxnSpMkLst>
            <pc:docMk/>
            <pc:sldMk cId="3134987982" sldId="269"/>
            <ac:cxnSpMk id="12" creationId="{C3EC0F3F-5BE5-2E49-8647-78240B3D1B36}"/>
          </ac:cxnSpMkLst>
        </pc:cxnChg>
        <pc:cxnChg chg="add mod">
          <ac:chgData name="Albert Holtsclaw" userId="9bba05f2-09b8-468c-ae26-0dbdee69e3fd" providerId="ADAL" clId="{6AF93B12-DBA7-A047-BE89-27581E1D17F7}" dt="2022-01-08T01:32:23.037" v="2471" actId="14100"/>
          <ac:cxnSpMkLst>
            <pc:docMk/>
            <pc:sldMk cId="3134987982" sldId="269"/>
            <ac:cxnSpMk id="13" creationId="{DB7AE5D2-5E5E-F44D-85E8-2CE226A98E97}"/>
          </ac:cxnSpMkLst>
        </pc:cxnChg>
        <pc:cxnChg chg="add mod">
          <ac:chgData name="Albert Holtsclaw" userId="9bba05f2-09b8-468c-ae26-0dbdee69e3fd" providerId="ADAL" clId="{6AF93B12-DBA7-A047-BE89-27581E1D17F7}" dt="2022-01-08T01:32:10.861" v="2466" actId="14100"/>
          <ac:cxnSpMkLst>
            <pc:docMk/>
            <pc:sldMk cId="3134987982" sldId="269"/>
            <ac:cxnSpMk id="14" creationId="{75D07709-03B4-0A45-8AE3-DCA71EC342E1}"/>
          </ac:cxnSpMkLst>
        </pc:cxn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15694410" sldId="270"/>
        </pc:sldMkLst>
      </pc:sldChg>
      <pc:sldChg chg="modSp add mod">
        <pc:chgData name="Albert Holtsclaw" userId="9bba05f2-09b8-468c-ae26-0dbdee69e3fd" providerId="ADAL" clId="{6AF93B12-DBA7-A047-BE89-27581E1D17F7}" dt="2022-01-03T23:31:33.486" v="2105" actId="20577"/>
        <pc:sldMkLst>
          <pc:docMk/>
          <pc:sldMk cId="1810312749" sldId="270"/>
        </pc:sldMkLst>
        <pc:spChg chg="mod">
          <ac:chgData name="Albert Holtsclaw" userId="9bba05f2-09b8-468c-ae26-0dbdee69e3fd" providerId="ADAL" clId="{6AF93B12-DBA7-A047-BE89-27581E1D17F7}" dt="2022-01-03T23:31:33.486" v="2105" actId="20577"/>
          <ac:spMkLst>
            <pc:docMk/>
            <pc:sldMk cId="1810312749" sldId="270"/>
            <ac:spMk id="3" creationId="{FD678991-CD1B-7D4D-89FE-84D82BCC4C8A}"/>
          </ac:spMkLst>
        </pc:sp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72040860" sldId="271"/>
        </pc:sldMkLst>
      </pc:sldChg>
      <pc:sldChg chg="addSp delSp modSp add mod">
        <pc:chgData name="Albert Holtsclaw" userId="9bba05f2-09b8-468c-ae26-0dbdee69e3fd" providerId="ADAL" clId="{6AF93B12-DBA7-A047-BE89-27581E1D17F7}" dt="2022-01-08T05:41:27.596" v="6565" actId="20577"/>
        <pc:sldMkLst>
          <pc:docMk/>
          <pc:sldMk cId="1935974620" sldId="271"/>
        </pc:sldMkLst>
        <pc:spChg chg="mod">
          <ac:chgData name="Albert Holtsclaw" userId="9bba05f2-09b8-468c-ae26-0dbdee69e3fd" providerId="ADAL" clId="{6AF93B12-DBA7-A047-BE89-27581E1D17F7}" dt="2022-01-03T23:29:14.461" v="2064" actId="20577"/>
          <ac:spMkLst>
            <pc:docMk/>
            <pc:sldMk cId="1935974620" sldId="271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5:41:27.596" v="6565" actId="20577"/>
          <ac:spMkLst>
            <pc:docMk/>
            <pc:sldMk cId="1935974620" sldId="271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5:23:56.409" v="6210" actId="1076"/>
          <ac:spMkLst>
            <pc:docMk/>
            <pc:sldMk cId="1935974620" sldId="271"/>
            <ac:spMk id="4" creationId="{A491E2E2-4F28-F047-A186-DAA79E3EB480}"/>
          </ac:spMkLst>
        </pc:spChg>
        <pc:spChg chg="add del mod">
          <ac:chgData name="Albert Holtsclaw" userId="9bba05f2-09b8-468c-ae26-0dbdee69e3fd" providerId="ADAL" clId="{6AF93B12-DBA7-A047-BE89-27581E1D17F7}" dt="2022-01-08T05:23:53.872" v="6209"/>
          <ac:spMkLst>
            <pc:docMk/>
            <pc:sldMk cId="1935974620" sldId="271"/>
            <ac:spMk id="5" creationId="{D1F50F62-7873-FA49-80F4-2626B44215E0}"/>
          </ac:spMkLst>
        </pc:sp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029492979" sldId="272"/>
        </pc:sldMkLst>
      </pc:sldChg>
      <pc:sldChg chg="modSp add mod">
        <pc:chgData name="Albert Holtsclaw" userId="9bba05f2-09b8-468c-ae26-0dbdee69e3fd" providerId="ADAL" clId="{6AF93B12-DBA7-A047-BE89-27581E1D17F7}" dt="2022-01-08T05:47:03.083" v="6578" actId="20577"/>
        <pc:sldMkLst>
          <pc:docMk/>
          <pc:sldMk cId="2294990205" sldId="272"/>
        </pc:sldMkLst>
        <pc:spChg chg="mod">
          <ac:chgData name="Albert Holtsclaw" userId="9bba05f2-09b8-468c-ae26-0dbdee69e3fd" providerId="ADAL" clId="{6AF93B12-DBA7-A047-BE89-27581E1D17F7}" dt="2022-01-03T23:29:30.711" v="2084" actId="20577"/>
          <ac:spMkLst>
            <pc:docMk/>
            <pc:sldMk cId="2294990205" sldId="272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5:47:03.083" v="6578" actId="20577"/>
          <ac:spMkLst>
            <pc:docMk/>
            <pc:sldMk cId="2294990205" sldId="272"/>
            <ac:spMk id="3" creationId="{FD678991-CD1B-7D4D-89FE-84D82BCC4C8A}"/>
          </ac:spMkLst>
        </pc:sp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973598244" sldId="273"/>
        </pc:sldMkLst>
      </pc:sldChg>
      <pc:sldChg chg="addSp modSp add mod">
        <pc:chgData name="Albert Holtsclaw" userId="9bba05f2-09b8-468c-ae26-0dbdee69e3fd" providerId="ADAL" clId="{6AF93B12-DBA7-A047-BE89-27581E1D17F7}" dt="2022-01-08T03:14:21.809" v="3936" actId="20577"/>
        <pc:sldMkLst>
          <pc:docMk/>
          <pc:sldMk cId="1619199116" sldId="273"/>
        </pc:sldMkLst>
        <pc:spChg chg="mod">
          <ac:chgData name="Albert Holtsclaw" userId="9bba05f2-09b8-468c-ae26-0dbdee69e3fd" providerId="ADAL" clId="{6AF93B12-DBA7-A047-BE89-27581E1D17F7}" dt="2022-01-08T01:45:04.555" v="2698" actId="20577"/>
          <ac:spMkLst>
            <pc:docMk/>
            <pc:sldMk cId="1619199116" sldId="273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1:45:36.026" v="2756" actId="20577"/>
          <ac:spMkLst>
            <pc:docMk/>
            <pc:sldMk cId="1619199116" sldId="273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2:13:53.238" v="3502" actId="13822"/>
          <ac:spMkLst>
            <pc:docMk/>
            <pc:sldMk cId="1619199116" sldId="273"/>
            <ac:spMk id="6" creationId="{7BE36242-4066-4643-888A-A137449ACB81}"/>
          </ac:spMkLst>
        </pc:spChg>
        <pc:spChg chg="mod">
          <ac:chgData name="Albert Holtsclaw" userId="9bba05f2-09b8-468c-ae26-0dbdee69e3fd" providerId="ADAL" clId="{6AF93B12-DBA7-A047-BE89-27581E1D17F7}" dt="2022-01-08T01:41:12.692" v="2615" actId="1076"/>
          <ac:spMkLst>
            <pc:docMk/>
            <pc:sldMk cId="1619199116" sldId="273"/>
            <ac:spMk id="9" creationId="{3F95B97A-E014-7144-8CE5-B8E6BC84F0B0}"/>
          </ac:spMkLst>
        </pc:spChg>
        <pc:spChg chg="add mod">
          <ac:chgData name="Albert Holtsclaw" userId="9bba05f2-09b8-468c-ae26-0dbdee69e3fd" providerId="ADAL" clId="{6AF93B12-DBA7-A047-BE89-27581E1D17F7}" dt="2022-01-08T01:41:54.060" v="2634" actId="13822"/>
          <ac:spMkLst>
            <pc:docMk/>
            <pc:sldMk cId="1619199116" sldId="273"/>
            <ac:spMk id="19" creationId="{D1C11E7A-DD10-CC49-ABBB-11DD22BEB202}"/>
          </ac:spMkLst>
        </pc:spChg>
        <pc:spChg chg="add mod">
          <ac:chgData name="Albert Holtsclaw" userId="9bba05f2-09b8-468c-ae26-0dbdee69e3fd" providerId="ADAL" clId="{6AF93B12-DBA7-A047-BE89-27581E1D17F7}" dt="2022-01-08T01:43:44.788" v="2686" actId="14100"/>
          <ac:spMkLst>
            <pc:docMk/>
            <pc:sldMk cId="1619199116" sldId="273"/>
            <ac:spMk id="21" creationId="{04948C88-1BE4-0E4D-A133-46DD6C4175C4}"/>
          </ac:spMkLst>
        </pc:spChg>
        <pc:spChg chg="add mod">
          <ac:chgData name="Albert Holtsclaw" userId="9bba05f2-09b8-468c-ae26-0dbdee69e3fd" providerId="ADAL" clId="{6AF93B12-DBA7-A047-BE89-27581E1D17F7}" dt="2022-01-08T01:41:56.098" v="2635" actId="13822"/>
          <ac:spMkLst>
            <pc:docMk/>
            <pc:sldMk cId="1619199116" sldId="273"/>
            <ac:spMk id="23" creationId="{13676417-B1C8-9240-B81F-D43AB0594DF6}"/>
          </ac:spMkLst>
        </pc:spChg>
        <pc:spChg chg="add mod">
          <ac:chgData name="Albert Holtsclaw" userId="9bba05f2-09b8-468c-ae26-0dbdee69e3fd" providerId="ADAL" clId="{6AF93B12-DBA7-A047-BE89-27581E1D17F7}" dt="2022-01-08T01:42:49.088" v="2649" actId="1076"/>
          <ac:spMkLst>
            <pc:docMk/>
            <pc:sldMk cId="1619199116" sldId="273"/>
            <ac:spMk id="24" creationId="{B7190194-7C02-6748-98C0-3D23B4F66153}"/>
          </ac:spMkLst>
        </pc:spChg>
        <pc:spChg chg="add mod">
          <ac:chgData name="Albert Holtsclaw" userId="9bba05f2-09b8-468c-ae26-0dbdee69e3fd" providerId="ADAL" clId="{6AF93B12-DBA7-A047-BE89-27581E1D17F7}" dt="2022-01-08T03:14:21.809" v="3936" actId="20577"/>
          <ac:spMkLst>
            <pc:docMk/>
            <pc:sldMk cId="1619199116" sldId="273"/>
            <ac:spMk id="29" creationId="{81C1C81F-CB87-9B42-B637-53B27497E33F}"/>
          </ac:spMkLst>
        </pc:spChg>
        <pc:spChg chg="add mod">
          <ac:chgData name="Albert Holtsclaw" userId="9bba05f2-09b8-468c-ae26-0dbdee69e3fd" providerId="ADAL" clId="{6AF93B12-DBA7-A047-BE89-27581E1D17F7}" dt="2022-01-08T02:12:02.600" v="3456" actId="1076"/>
          <ac:spMkLst>
            <pc:docMk/>
            <pc:sldMk cId="1619199116" sldId="273"/>
            <ac:spMk id="30" creationId="{2B5C433D-19F7-0144-AA74-62D0FA3B9CE2}"/>
          </ac:spMkLst>
        </pc:spChg>
        <pc:spChg chg="add mod">
          <ac:chgData name="Albert Holtsclaw" userId="9bba05f2-09b8-468c-ae26-0dbdee69e3fd" providerId="ADAL" clId="{6AF93B12-DBA7-A047-BE89-27581E1D17F7}" dt="2022-01-08T02:12:58.652" v="3469" actId="14100"/>
          <ac:spMkLst>
            <pc:docMk/>
            <pc:sldMk cId="1619199116" sldId="273"/>
            <ac:spMk id="31" creationId="{D95D7A55-8644-CC4D-92E0-E06622F45D5D}"/>
          </ac:spMkLst>
        </pc:spChg>
        <pc:spChg chg="add mod">
          <ac:chgData name="Albert Holtsclaw" userId="9bba05f2-09b8-468c-ae26-0dbdee69e3fd" providerId="ADAL" clId="{6AF93B12-DBA7-A047-BE89-27581E1D17F7}" dt="2022-01-08T02:13:08.857" v="3472" actId="1076"/>
          <ac:spMkLst>
            <pc:docMk/>
            <pc:sldMk cId="1619199116" sldId="273"/>
            <ac:spMk id="32" creationId="{62A32484-4527-574B-858F-016DF9B2CB84}"/>
          </ac:spMkLst>
        </pc:spChg>
        <pc:spChg chg="add mod">
          <ac:chgData name="Albert Holtsclaw" userId="9bba05f2-09b8-468c-ae26-0dbdee69e3fd" providerId="ADAL" clId="{6AF93B12-DBA7-A047-BE89-27581E1D17F7}" dt="2022-01-08T02:13:32.308" v="3499" actId="1076"/>
          <ac:spMkLst>
            <pc:docMk/>
            <pc:sldMk cId="1619199116" sldId="273"/>
            <ac:spMk id="33" creationId="{9613CC6D-8F4F-B64F-9C1A-FBEFAB7D1242}"/>
          </ac:spMkLst>
        </pc:spChg>
        <pc:spChg chg="add mod">
          <ac:chgData name="Albert Holtsclaw" userId="9bba05f2-09b8-468c-ae26-0dbdee69e3fd" providerId="ADAL" clId="{6AF93B12-DBA7-A047-BE89-27581E1D17F7}" dt="2022-01-08T02:13:39.607" v="3501" actId="1076"/>
          <ac:spMkLst>
            <pc:docMk/>
            <pc:sldMk cId="1619199116" sldId="273"/>
            <ac:spMk id="34" creationId="{03652A88-AB07-724C-B09D-27B2E15E5C1F}"/>
          </ac:spMkLst>
        </pc:spChg>
        <pc:cxnChg chg="mod">
          <ac:chgData name="Albert Holtsclaw" userId="9bba05f2-09b8-468c-ae26-0dbdee69e3fd" providerId="ADAL" clId="{6AF93B12-DBA7-A047-BE89-27581E1D17F7}" dt="2022-01-08T01:44:13.712" v="2687" actId="1076"/>
          <ac:cxnSpMkLst>
            <pc:docMk/>
            <pc:sldMk cId="1619199116" sldId="273"/>
            <ac:cxnSpMk id="14" creationId="{E4F5BE9C-4FDB-A44C-82EC-2BC621E99F34}"/>
          </ac:cxnSpMkLst>
        </pc:cxnChg>
        <pc:cxnChg chg="add mod">
          <ac:chgData name="Albert Holtsclaw" userId="9bba05f2-09b8-468c-ae26-0dbdee69e3fd" providerId="ADAL" clId="{6AF93B12-DBA7-A047-BE89-27581E1D17F7}" dt="2022-01-08T01:44:13.712" v="2687" actId="1076"/>
          <ac:cxnSpMkLst>
            <pc:docMk/>
            <pc:sldMk cId="1619199116" sldId="273"/>
            <ac:cxnSpMk id="26" creationId="{8FD642A5-3ABA-2D48-847C-A0C0EBDE190C}"/>
          </ac:cxnSpMkLst>
        </pc:cxnChg>
      </pc:sldChg>
      <pc:sldChg chg="addSp delSp modSp add mod">
        <pc:chgData name="Albert Holtsclaw" userId="9bba05f2-09b8-468c-ae26-0dbdee69e3fd" providerId="ADAL" clId="{6AF93B12-DBA7-A047-BE89-27581E1D17F7}" dt="2022-01-08T03:17:53.830" v="3947" actId="20577"/>
        <pc:sldMkLst>
          <pc:docMk/>
          <pc:sldMk cId="47376168" sldId="274"/>
        </pc:sldMkLst>
        <pc:spChg chg="mod">
          <ac:chgData name="Albert Holtsclaw" userId="9bba05f2-09b8-468c-ae26-0dbdee69e3fd" providerId="ADAL" clId="{6AF93B12-DBA7-A047-BE89-27581E1D17F7}" dt="2022-01-08T01:45:51.342" v="2770" actId="20577"/>
          <ac:spMkLst>
            <pc:docMk/>
            <pc:sldMk cId="47376168" sldId="274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2:32:45.977" v="3713" actId="20577"/>
          <ac:spMkLst>
            <pc:docMk/>
            <pc:sldMk cId="47376168" sldId="274"/>
            <ac:spMk id="3" creationId="{FD678991-CD1B-7D4D-89FE-84D82BCC4C8A}"/>
          </ac:spMkLst>
        </pc:spChg>
        <pc:spChg chg="add del mod">
          <ac:chgData name="Albert Holtsclaw" userId="9bba05f2-09b8-468c-ae26-0dbdee69e3fd" providerId="ADAL" clId="{6AF93B12-DBA7-A047-BE89-27581E1D17F7}" dt="2022-01-08T01:46:15.689" v="2827"/>
          <ac:spMkLst>
            <pc:docMk/>
            <pc:sldMk cId="47376168" sldId="274"/>
            <ac:spMk id="4" creationId="{36DFD428-3B14-0343-B025-03BFF82E7DED}"/>
          </ac:spMkLst>
        </pc:spChg>
        <pc:spChg chg="add mod">
          <ac:chgData name="Albert Holtsclaw" userId="9bba05f2-09b8-468c-ae26-0dbdee69e3fd" providerId="ADAL" clId="{6AF93B12-DBA7-A047-BE89-27581E1D17F7}" dt="2022-01-08T01:52:48.269" v="3137" actId="1076"/>
          <ac:spMkLst>
            <pc:docMk/>
            <pc:sldMk cId="47376168" sldId="274"/>
            <ac:spMk id="5" creationId="{0694D72C-5E90-914E-B18E-9262099D9B9E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6" creationId="{7BE36242-4066-4643-888A-A137449ACB81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7" creationId="{8069450E-0FBB-E94F-A473-EEE9D369A0DA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8" creationId="{3DDF25FF-68F3-6B4B-A5AB-5E0353A934D5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9" creationId="{3F95B97A-E014-7144-8CE5-B8E6BC84F0B0}"/>
          </ac:spMkLst>
        </pc:spChg>
        <pc:spChg chg="add mod">
          <ac:chgData name="Albert Holtsclaw" userId="9bba05f2-09b8-468c-ae26-0dbdee69e3fd" providerId="ADAL" clId="{6AF93B12-DBA7-A047-BE89-27581E1D17F7}" dt="2022-01-08T01:50:43.099" v="3033" actId="13822"/>
          <ac:spMkLst>
            <pc:docMk/>
            <pc:sldMk cId="47376168" sldId="274"/>
            <ac:spMk id="10" creationId="{4FDBFFD4-91A0-FD47-B45F-28A023E0AE2F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11" creationId="{42F5AB13-11D1-C84C-B2E5-FC3DE3606AF9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12" creationId="{42EDD4BE-6F02-BD4A-B1CA-6593BCAE7663}"/>
          </ac:spMkLst>
        </pc:spChg>
        <pc:spChg chg="del">
          <ac:chgData name="Albert Holtsclaw" userId="9bba05f2-09b8-468c-ae26-0dbdee69e3fd" providerId="ADAL" clId="{6AF93B12-DBA7-A047-BE89-27581E1D17F7}" dt="2022-01-08T01:44:54.947" v="2690" actId="478"/>
          <ac:spMkLst>
            <pc:docMk/>
            <pc:sldMk cId="47376168" sldId="274"/>
            <ac:spMk id="13" creationId="{4F1EAFD0-3CBC-B546-A7C6-F216A7D04332}"/>
          </ac:spMkLst>
        </pc:spChg>
        <pc:spChg chg="add mod">
          <ac:chgData name="Albert Holtsclaw" userId="9bba05f2-09b8-468c-ae26-0dbdee69e3fd" providerId="ADAL" clId="{6AF93B12-DBA7-A047-BE89-27581E1D17F7}" dt="2022-01-08T01:50:55.259" v="3037" actId="13822"/>
          <ac:spMkLst>
            <pc:docMk/>
            <pc:sldMk cId="47376168" sldId="274"/>
            <ac:spMk id="15" creationId="{22CDF046-6A8A-E442-A6C1-C70E95A0ADBA}"/>
          </ac:spMkLst>
        </pc:spChg>
        <pc:spChg chg="add mod">
          <ac:chgData name="Albert Holtsclaw" userId="9bba05f2-09b8-468c-ae26-0dbdee69e3fd" providerId="ADAL" clId="{6AF93B12-DBA7-A047-BE89-27581E1D17F7}" dt="2022-01-08T01:50:57.793" v="3038" actId="13822"/>
          <ac:spMkLst>
            <pc:docMk/>
            <pc:sldMk cId="47376168" sldId="274"/>
            <ac:spMk id="17" creationId="{F30406AA-6D94-0545-82EC-D36DEFB7759B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19" creationId="{D1C11E7A-DD10-CC49-ABBB-11DD22BEB202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21" creationId="{04948C88-1BE4-0E4D-A133-46DD6C4175C4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23" creationId="{13676417-B1C8-9240-B81F-D43AB0594DF6}"/>
          </ac:spMkLst>
        </pc:spChg>
        <pc:spChg chg="del">
          <ac:chgData name="Albert Holtsclaw" userId="9bba05f2-09b8-468c-ae26-0dbdee69e3fd" providerId="ADAL" clId="{6AF93B12-DBA7-A047-BE89-27581E1D17F7}" dt="2022-01-08T01:44:53.697" v="2689" actId="478"/>
          <ac:spMkLst>
            <pc:docMk/>
            <pc:sldMk cId="47376168" sldId="274"/>
            <ac:spMk id="24" creationId="{B7190194-7C02-6748-98C0-3D23B4F66153}"/>
          </ac:spMkLst>
        </pc:spChg>
        <pc:spChg chg="add mod">
          <ac:chgData name="Albert Holtsclaw" userId="9bba05f2-09b8-468c-ae26-0dbdee69e3fd" providerId="ADAL" clId="{6AF93B12-DBA7-A047-BE89-27581E1D17F7}" dt="2022-01-08T01:50:45.654" v="3034" actId="13822"/>
          <ac:spMkLst>
            <pc:docMk/>
            <pc:sldMk cId="47376168" sldId="274"/>
            <ac:spMk id="25" creationId="{05BB9655-37E3-3B49-9F75-2A4E1B660EEC}"/>
          </ac:spMkLst>
        </pc:spChg>
        <pc:spChg chg="add mod">
          <ac:chgData name="Albert Holtsclaw" userId="9bba05f2-09b8-468c-ae26-0dbdee69e3fd" providerId="ADAL" clId="{6AF93B12-DBA7-A047-BE89-27581E1D17F7}" dt="2022-01-08T01:50:48.287" v="3035" actId="13822"/>
          <ac:spMkLst>
            <pc:docMk/>
            <pc:sldMk cId="47376168" sldId="274"/>
            <ac:spMk id="27" creationId="{A007565E-33EC-D04A-88EF-66FB38984061}"/>
          </ac:spMkLst>
        </pc:spChg>
        <pc:spChg chg="add mod">
          <ac:chgData name="Albert Holtsclaw" userId="9bba05f2-09b8-468c-ae26-0dbdee69e3fd" providerId="ADAL" clId="{6AF93B12-DBA7-A047-BE89-27581E1D17F7}" dt="2022-01-08T01:50:52.146" v="3036" actId="13822"/>
          <ac:spMkLst>
            <pc:docMk/>
            <pc:sldMk cId="47376168" sldId="274"/>
            <ac:spMk id="28" creationId="{82F6F072-CD75-0244-A2B8-16FFB0EE7793}"/>
          </ac:spMkLst>
        </pc:spChg>
        <pc:spChg chg="add mod">
          <ac:chgData name="Albert Holtsclaw" userId="9bba05f2-09b8-468c-ae26-0dbdee69e3fd" providerId="ADAL" clId="{6AF93B12-DBA7-A047-BE89-27581E1D17F7}" dt="2022-01-08T03:17:53.830" v="3947" actId="20577"/>
          <ac:spMkLst>
            <pc:docMk/>
            <pc:sldMk cId="47376168" sldId="274"/>
            <ac:spMk id="29" creationId="{04170648-C0A2-0540-B688-1BFB5437B416}"/>
          </ac:spMkLst>
        </pc:spChg>
        <pc:spChg chg="add mod">
          <ac:chgData name="Albert Holtsclaw" userId="9bba05f2-09b8-468c-ae26-0dbdee69e3fd" providerId="ADAL" clId="{6AF93B12-DBA7-A047-BE89-27581E1D17F7}" dt="2022-01-08T01:52:03.911" v="3125" actId="20577"/>
          <ac:spMkLst>
            <pc:docMk/>
            <pc:sldMk cId="47376168" sldId="274"/>
            <ac:spMk id="30" creationId="{70A8A91A-5BCB-6040-8B92-5678C9CE2527}"/>
          </ac:spMkLst>
        </pc:spChg>
        <pc:spChg chg="add mod">
          <ac:chgData name="Albert Holtsclaw" userId="9bba05f2-09b8-468c-ae26-0dbdee69e3fd" providerId="ADAL" clId="{6AF93B12-DBA7-A047-BE89-27581E1D17F7}" dt="2022-01-08T01:54:22.746" v="3157" actId="20577"/>
          <ac:spMkLst>
            <pc:docMk/>
            <pc:sldMk cId="47376168" sldId="274"/>
            <ac:spMk id="47" creationId="{EBBE7A22-53E6-F74C-8B53-8B572DC2A883}"/>
          </ac:spMkLst>
        </pc:sp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14" creationId="{E4F5BE9C-4FDB-A44C-82EC-2BC621E99F34}"/>
          </ac:cxnSpMkLst>
        </pc:cxn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16" creationId="{0F29E3BB-CEC5-044C-AF8D-D5E843C2FE4A}"/>
          </ac:cxnSpMkLst>
        </pc:cxn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18" creationId="{FABB6C56-AAB4-8B48-B9F9-55997A91D4C7}"/>
          </ac:cxnSpMkLst>
        </pc:cxn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20" creationId="{ADFAF63B-1C65-1940-80D7-E4ECAD9587A7}"/>
          </ac:cxnSpMkLst>
        </pc:cxn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22" creationId="{02FB60DE-D314-2F49-9EDA-9ACAEE11735D}"/>
          </ac:cxnSpMkLst>
        </pc:cxnChg>
        <pc:cxnChg chg="del mod">
          <ac:chgData name="Albert Holtsclaw" userId="9bba05f2-09b8-468c-ae26-0dbdee69e3fd" providerId="ADAL" clId="{6AF93B12-DBA7-A047-BE89-27581E1D17F7}" dt="2022-01-08T01:44:53.697" v="2689" actId="478"/>
          <ac:cxnSpMkLst>
            <pc:docMk/>
            <pc:sldMk cId="47376168" sldId="274"/>
            <ac:cxnSpMk id="26" creationId="{8FD642A5-3ABA-2D48-847C-A0C0EBDE190C}"/>
          </ac:cxnSpMkLst>
        </pc:cxnChg>
        <pc:cxnChg chg="add">
          <ac:chgData name="Albert Holtsclaw" userId="9bba05f2-09b8-468c-ae26-0dbdee69e3fd" providerId="ADAL" clId="{6AF93B12-DBA7-A047-BE89-27581E1D17F7}" dt="2022-01-08T01:52:55.094" v="3138" actId="11529"/>
          <ac:cxnSpMkLst>
            <pc:docMk/>
            <pc:sldMk cId="47376168" sldId="274"/>
            <ac:cxnSpMk id="32" creationId="{3E561507-A200-2548-9B91-6C81D00B6A0A}"/>
          </ac:cxnSpMkLst>
        </pc:cxnChg>
        <pc:cxnChg chg="add">
          <ac:chgData name="Albert Holtsclaw" userId="9bba05f2-09b8-468c-ae26-0dbdee69e3fd" providerId="ADAL" clId="{6AF93B12-DBA7-A047-BE89-27581E1D17F7}" dt="2022-01-08T01:53:05.995" v="3139" actId="11529"/>
          <ac:cxnSpMkLst>
            <pc:docMk/>
            <pc:sldMk cId="47376168" sldId="274"/>
            <ac:cxnSpMk id="34" creationId="{7DE44937-BEFB-3846-A321-A16E8932A8F1}"/>
          </ac:cxnSpMkLst>
        </pc:cxnChg>
        <pc:cxnChg chg="add">
          <ac:chgData name="Albert Holtsclaw" userId="9bba05f2-09b8-468c-ae26-0dbdee69e3fd" providerId="ADAL" clId="{6AF93B12-DBA7-A047-BE89-27581E1D17F7}" dt="2022-01-08T01:53:12.267" v="3140" actId="11529"/>
          <ac:cxnSpMkLst>
            <pc:docMk/>
            <pc:sldMk cId="47376168" sldId="274"/>
            <ac:cxnSpMk id="36" creationId="{CE3A312A-A2E4-B846-9717-AA5C614D115C}"/>
          </ac:cxnSpMkLst>
        </pc:cxnChg>
        <pc:cxnChg chg="add">
          <ac:chgData name="Albert Holtsclaw" userId="9bba05f2-09b8-468c-ae26-0dbdee69e3fd" providerId="ADAL" clId="{6AF93B12-DBA7-A047-BE89-27581E1D17F7}" dt="2022-01-08T01:53:20.063" v="3141" actId="11529"/>
          <ac:cxnSpMkLst>
            <pc:docMk/>
            <pc:sldMk cId="47376168" sldId="274"/>
            <ac:cxnSpMk id="38" creationId="{B571CFD6-C404-DD4F-A2C8-2BF24A592F67}"/>
          </ac:cxnSpMkLst>
        </pc:cxnChg>
        <pc:cxnChg chg="add">
          <ac:chgData name="Albert Holtsclaw" userId="9bba05f2-09b8-468c-ae26-0dbdee69e3fd" providerId="ADAL" clId="{6AF93B12-DBA7-A047-BE89-27581E1D17F7}" dt="2022-01-08T01:53:28.619" v="3142" actId="11529"/>
          <ac:cxnSpMkLst>
            <pc:docMk/>
            <pc:sldMk cId="47376168" sldId="274"/>
            <ac:cxnSpMk id="40" creationId="{553B6EA6-7778-E14A-B8DE-066402AE716D}"/>
          </ac:cxnSpMkLst>
        </pc:cxnChg>
        <pc:cxnChg chg="add mod">
          <ac:chgData name="Albert Holtsclaw" userId="9bba05f2-09b8-468c-ae26-0dbdee69e3fd" providerId="ADAL" clId="{6AF93B12-DBA7-A047-BE89-27581E1D17F7}" dt="2022-01-08T03:17:47.814" v="3946" actId="14100"/>
          <ac:cxnSpMkLst>
            <pc:docMk/>
            <pc:sldMk cId="47376168" sldId="274"/>
            <ac:cxnSpMk id="42" creationId="{3A75FD7E-8F68-C841-AB3D-1B227EB9254F}"/>
          </ac:cxnSpMkLst>
        </pc:cxnChg>
        <pc:cxnChg chg="add">
          <ac:chgData name="Albert Holtsclaw" userId="9bba05f2-09b8-468c-ae26-0dbdee69e3fd" providerId="ADAL" clId="{6AF93B12-DBA7-A047-BE89-27581E1D17F7}" dt="2022-01-08T01:53:40.994" v="3144" actId="11529"/>
          <ac:cxnSpMkLst>
            <pc:docMk/>
            <pc:sldMk cId="47376168" sldId="274"/>
            <ac:cxnSpMk id="44" creationId="{BC031842-3046-504E-85CC-C7133F3192F5}"/>
          </ac:cxnSpMkLst>
        </pc:cxnChg>
        <pc:cxnChg chg="add del mod">
          <ac:chgData name="Albert Holtsclaw" userId="9bba05f2-09b8-468c-ae26-0dbdee69e3fd" providerId="ADAL" clId="{6AF93B12-DBA7-A047-BE89-27581E1D17F7}" dt="2022-01-08T01:54:14.775" v="3146" actId="478"/>
          <ac:cxnSpMkLst>
            <pc:docMk/>
            <pc:sldMk cId="47376168" sldId="274"/>
            <ac:cxnSpMk id="46" creationId="{415879C1-F813-6242-8EAB-427269B1B388}"/>
          </ac:cxnSpMkLst>
        </pc:cxnChg>
        <pc:cxnChg chg="add">
          <ac:chgData name="Albert Holtsclaw" userId="9bba05f2-09b8-468c-ae26-0dbdee69e3fd" providerId="ADAL" clId="{6AF93B12-DBA7-A047-BE89-27581E1D17F7}" dt="2022-01-08T01:54:35.429" v="3158" actId="11529"/>
          <ac:cxnSpMkLst>
            <pc:docMk/>
            <pc:sldMk cId="47376168" sldId="274"/>
            <ac:cxnSpMk id="49" creationId="{FFD3D14C-7BD4-4646-A89F-5501B4DD334B}"/>
          </ac:cxnSpMkLst>
        </pc:cxnChg>
        <pc:cxnChg chg="add">
          <ac:chgData name="Albert Holtsclaw" userId="9bba05f2-09b8-468c-ae26-0dbdee69e3fd" providerId="ADAL" clId="{6AF93B12-DBA7-A047-BE89-27581E1D17F7}" dt="2022-01-08T01:54:41.357" v="3159" actId="11529"/>
          <ac:cxnSpMkLst>
            <pc:docMk/>
            <pc:sldMk cId="47376168" sldId="274"/>
            <ac:cxnSpMk id="51" creationId="{CC97CCCB-8A94-1642-8012-FA499C41889D}"/>
          </ac:cxnSpMkLst>
        </pc:cxnChg>
      </pc:sldChg>
      <pc:sldChg chg="addSp delSp modSp add mod">
        <pc:chgData name="Albert Holtsclaw" userId="9bba05f2-09b8-468c-ae26-0dbdee69e3fd" providerId="ADAL" clId="{6AF93B12-DBA7-A047-BE89-27581E1D17F7}" dt="2022-01-08T02:07:12.511" v="3318" actId="20577"/>
        <pc:sldMkLst>
          <pc:docMk/>
          <pc:sldMk cId="1353168241" sldId="275"/>
        </pc:sldMkLst>
        <pc:spChg chg="mod">
          <ac:chgData name="Albert Holtsclaw" userId="9bba05f2-09b8-468c-ae26-0dbdee69e3fd" providerId="ADAL" clId="{6AF93B12-DBA7-A047-BE89-27581E1D17F7}" dt="2022-01-08T02:06:26.393" v="3271" actId="20577"/>
          <ac:spMkLst>
            <pc:docMk/>
            <pc:sldMk cId="1353168241" sldId="275"/>
            <ac:spMk id="2" creationId="{14F0D319-FFFA-0946-B015-F6CE7BC00F3F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3" creationId="{FD678991-CD1B-7D4D-89FE-84D82BCC4C8A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5" creationId="{0694D72C-5E90-914E-B18E-9262099D9B9E}"/>
          </ac:spMkLst>
        </pc:spChg>
        <pc:spChg chg="add mod">
          <ac:chgData name="Albert Holtsclaw" userId="9bba05f2-09b8-468c-ae26-0dbdee69e3fd" providerId="ADAL" clId="{6AF93B12-DBA7-A047-BE89-27581E1D17F7}" dt="2022-01-08T02:07:12.511" v="3318" actId="20577"/>
          <ac:spMkLst>
            <pc:docMk/>
            <pc:sldMk cId="1353168241" sldId="275"/>
            <ac:spMk id="6" creationId="{B946A564-42B0-AC43-A077-76B46714CCC3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10" creationId="{4FDBFFD4-91A0-FD47-B45F-28A023E0AE2F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15" creationId="{22CDF046-6A8A-E442-A6C1-C70E95A0ADBA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17" creationId="{F30406AA-6D94-0545-82EC-D36DEFB7759B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25" creationId="{05BB9655-37E3-3B49-9F75-2A4E1B660EEC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27" creationId="{A007565E-33EC-D04A-88EF-66FB38984061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28" creationId="{82F6F072-CD75-0244-A2B8-16FFB0EE7793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29" creationId="{04170648-C0A2-0540-B688-1BFB5437B416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30" creationId="{70A8A91A-5BCB-6040-8B92-5678C9CE2527}"/>
          </ac:spMkLst>
        </pc:spChg>
        <pc:spChg chg="del">
          <ac:chgData name="Albert Holtsclaw" userId="9bba05f2-09b8-468c-ae26-0dbdee69e3fd" providerId="ADAL" clId="{6AF93B12-DBA7-A047-BE89-27581E1D17F7}" dt="2022-01-08T01:56:20.149" v="3165" actId="478"/>
          <ac:spMkLst>
            <pc:docMk/>
            <pc:sldMk cId="1353168241" sldId="275"/>
            <ac:spMk id="47" creationId="{EBBE7A22-53E6-F74C-8B53-8B572DC2A883}"/>
          </ac:spMkLst>
        </pc:spChg>
        <pc:picChg chg="add del mod modCrop">
          <ac:chgData name="Albert Holtsclaw" userId="9bba05f2-09b8-468c-ae26-0dbdee69e3fd" providerId="ADAL" clId="{6AF93B12-DBA7-A047-BE89-27581E1D17F7}" dt="2022-01-08T02:06:27.985" v="3272" actId="478"/>
          <ac:picMkLst>
            <pc:docMk/>
            <pc:sldMk cId="1353168241" sldId="275"/>
            <ac:picMk id="7" creationId="{489D93EB-8734-FD48-A417-E44EE11DF41C}"/>
          </ac:picMkLst>
        </pc:picChg>
        <pc:picChg chg="add mod">
          <ac:chgData name="Albert Holtsclaw" userId="9bba05f2-09b8-468c-ae26-0dbdee69e3fd" providerId="ADAL" clId="{6AF93B12-DBA7-A047-BE89-27581E1D17F7}" dt="2022-01-08T02:06:40.771" v="3278" actId="1076"/>
          <ac:picMkLst>
            <pc:docMk/>
            <pc:sldMk cId="1353168241" sldId="275"/>
            <ac:picMk id="8" creationId="{93E7410D-6350-C640-BDEC-6861F2BF2A23}"/>
          </ac:picMkLst>
        </pc:pic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32" creationId="{3E561507-A200-2548-9B91-6C81D00B6A0A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34" creationId="{7DE44937-BEFB-3846-A321-A16E8932A8F1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36" creationId="{CE3A312A-A2E4-B846-9717-AA5C614D115C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38" creationId="{B571CFD6-C404-DD4F-A2C8-2BF24A592F67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40" creationId="{553B6EA6-7778-E14A-B8DE-066402AE716D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42" creationId="{3A75FD7E-8F68-C841-AB3D-1B227EB9254F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44" creationId="{BC031842-3046-504E-85CC-C7133F3192F5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49" creationId="{FFD3D14C-7BD4-4646-A89F-5501B4DD334B}"/>
          </ac:cxnSpMkLst>
        </pc:cxnChg>
        <pc:cxnChg chg="del mod">
          <ac:chgData name="Albert Holtsclaw" userId="9bba05f2-09b8-468c-ae26-0dbdee69e3fd" providerId="ADAL" clId="{6AF93B12-DBA7-A047-BE89-27581E1D17F7}" dt="2022-01-08T01:56:20.149" v="3165" actId="478"/>
          <ac:cxnSpMkLst>
            <pc:docMk/>
            <pc:sldMk cId="1353168241" sldId="275"/>
            <ac:cxnSpMk id="51" creationId="{CC97CCCB-8A94-1642-8012-FA499C41889D}"/>
          </ac:cxnSpMkLst>
        </pc:cxn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3592372291" sldId="275"/>
        </pc:sldMkLst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99869096" sldId="276"/>
        </pc:sldMkLst>
      </pc:sldChg>
      <pc:sldChg chg="addSp delSp modSp add mod">
        <pc:chgData name="Albert Holtsclaw" userId="9bba05f2-09b8-468c-ae26-0dbdee69e3fd" providerId="ADAL" clId="{6AF93B12-DBA7-A047-BE89-27581E1D17F7}" dt="2022-01-08T02:01:10.833" v="3198" actId="313"/>
        <pc:sldMkLst>
          <pc:docMk/>
          <pc:sldMk cId="3065657880" sldId="276"/>
        </pc:sldMkLst>
        <pc:spChg chg="mod">
          <ac:chgData name="Albert Holtsclaw" userId="9bba05f2-09b8-468c-ae26-0dbdee69e3fd" providerId="ADAL" clId="{6AF93B12-DBA7-A047-BE89-27581E1D17F7}" dt="2022-01-08T02:01:10.833" v="3198" actId="313"/>
          <ac:spMkLst>
            <pc:docMk/>
            <pc:sldMk cId="3065657880" sldId="276"/>
            <ac:spMk id="2" creationId="{14F0D319-FFFA-0946-B015-F6CE7BC00F3F}"/>
          </ac:spMkLst>
        </pc:spChg>
        <pc:picChg chg="add del">
          <ac:chgData name="Albert Holtsclaw" userId="9bba05f2-09b8-468c-ae26-0dbdee69e3fd" providerId="ADAL" clId="{6AF93B12-DBA7-A047-BE89-27581E1D17F7}" dt="2022-01-08T02:00:00.855" v="3194" actId="478"/>
          <ac:picMkLst>
            <pc:docMk/>
            <pc:sldMk cId="3065657880" sldId="276"/>
            <ac:picMk id="3" creationId="{5433D16D-880C-FB4E-82CC-733468095C7F}"/>
          </ac:picMkLst>
        </pc:picChg>
        <pc:picChg chg="add mod">
          <ac:chgData name="Albert Holtsclaw" userId="9bba05f2-09b8-468c-ae26-0dbdee69e3fd" providerId="ADAL" clId="{6AF93B12-DBA7-A047-BE89-27581E1D17F7}" dt="2022-01-08T02:01:02.689" v="3197" actId="1076"/>
          <ac:picMkLst>
            <pc:docMk/>
            <pc:sldMk cId="3065657880" sldId="276"/>
            <ac:picMk id="4" creationId="{CB43710D-AC2C-D24D-9B61-7155A62C8963}"/>
          </ac:picMkLst>
        </pc:picChg>
        <pc:picChg chg="del">
          <ac:chgData name="Albert Holtsclaw" userId="9bba05f2-09b8-468c-ae26-0dbdee69e3fd" providerId="ADAL" clId="{6AF93B12-DBA7-A047-BE89-27581E1D17F7}" dt="2022-01-08T01:57:30.119" v="3181" actId="478"/>
          <ac:picMkLst>
            <pc:docMk/>
            <pc:sldMk cId="3065657880" sldId="276"/>
            <ac:picMk id="7" creationId="{489D93EB-8734-FD48-A417-E44EE11DF41C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2:03:10.328" v="3220" actId="20577"/>
        <pc:sldMkLst>
          <pc:docMk/>
          <pc:sldMk cId="2469279114" sldId="277"/>
        </pc:sldMkLst>
        <pc:spChg chg="mod">
          <ac:chgData name="Albert Holtsclaw" userId="9bba05f2-09b8-468c-ae26-0dbdee69e3fd" providerId="ADAL" clId="{6AF93B12-DBA7-A047-BE89-27581E1D17F7}" dt="2022-01-08T02:03:10.328" v="3220" actId="20577"/>
          <ac:spMkLst>
            <pc:docMk/>
            <pc:sldMk cId="2469279114" sldId="277"/>
            <ac:spMk id="2" creationId="{14F0D319-FFFA-0946-B015-F6CE7BC00F3F}"/>
          </ac:spMkLst>
        </pc:spChg>
        <pc:picChg chg="add mod">
          <ac:chgData name="Albert Holtsclaw" userId="9bba05f2-09b8-468c-ae26-0dbdee69e3fd" providerId="ADAL" clId="{6AF93B12-DBA7-A047-BE89-27581E1D17F7}" dt="2022-01-08T02:02:56.822" v="3209" actId="1076"/>
          <ac:picMkLst>
            <pc:docMk/>
            <pc:sldMk cId="2469279114" sldId="277"/>
            <ac:picMk id="3" creationId="{6136D1E6-2731-A245-A527-668548CD7666}"/>
          </ac:picMkLst>
        </pc:picChg>
        <pc:picChg chg="del">
          <ac:chgData name="Albert Holtsclaw" userId="9bba05f2-09b8-468c-ae26-0dbdee69e3fd" providerId="ADAL" clId="{6AF93B12-DBA7-A047-BE89-27581E1D17F7}" dt="2022-01-08T02:01:59.663" v="3206" actId="478"/>
          <ac:picMkLst>
            <pc:docMk/>
            <pc:sldMk cId="2469279114" sldId="277"/>
            <ac:picMk id="4" creationId="{CB43710D-AC2C-D24D-9B61-7155A62C8963}"/>
          </ac:picMkLst>
        </pc:picChg>
      </pc:sldChg>
      <pc:sldChg chg="del">
        <pc:chgData name="Albert Holtsclaw" userId="9bba05f2-09b8-468c-ae26-0dbdee69e3fd" providerId="ADAL" clId="{6AF93B12-DBA7-A047-BE89-27581E1D17F7}" dt="2022-01-03T22:48:26.410" v="235" actId="2696"/>
        <pc:sldMkLst>
          <pc:docMk/>
          <pc:sldMk cId="425616053" sldId="278"/>
        </pc:sldMkLst>
      </pc:sldChg>
      <pc:sldChg chg="addSp delSp modSp add mod">
        <pc:chgData name="Albert Holtsclaw" userId="9bba05f2-09b8-468c-ae26-0dbdee69e3fd" providerId="ADAL" clId="{6AF93B12-DBA7-A047-BE89-27581E1D17F7}" dt="2022-01-08T02:05:19.124" v="3260" actId="14100"/>
        <pc:sldMkLst>
          <pc:docMk/>
          <pc:sldMk cId="2360223942" sldId="278"/>
        </pc:sldMkLst>
        <pc:spChg chg="mod">
          <ac:chgData name="Albert Holtsclaw" userId="9bba05f2-09b8-468c-ae26-0dbdee69e3fd" providerId="ADAL" clId="{6AF93B12-DBA7-A047-BE89-27581E1D17F7}" dt="2022-01-08T02:04:17.549" v="3246" actId="20577"/>
          <ac:spMkLst>
            <pc:docMk/>
            <pc:sldMk cId="2360223942" sldId="278"/>
            <ac:spMk id="2" creationId="{14F0D319-FFFA-0946-B015-F6CE7BC00F3F}"/>
          </ac:spMkLst>
        </pc:spChg>
        <pc:spChg chg="add mod">
          <ac:chgData name="Albert Holtsclaw" userId="9bba05f2-09b8-468c-ae26-0dbdee69e3fd" providerId="ADAL" clId="{6AF93B12-DBA7-A047-BE89-27581E1D17F7}" dt="2022-01-08T02:04:48.185" v="3258" actId="20577"/>
          <ac:spMkLst>
            <pc:docMk/>
            <pc:sldMk cId="2360223942" sldId="278"/>
            <ac:spMk id="5" creationId="{E0F74CD8-E07C-AF42-ABB7-DF25F8C253DD}"/>
          </ac:spMkLst>
        </pc:spChg>
        <pc:picChg chg="del">
          <ac:chgData name="Albert Holtsclaw" userId="9bba05f2-09b8-468c-ae26-0dbdee69e3fd" providerId="ADAL" clId="{6AF93B12-DBA7-A047-BE89-27581E1D17F7}" dt="2022-01-08T02:04:19.373" v="3247" actId="478"/>
          <ac:picMkLst>
            <pc:docMk/>
            <pc:sldMk cId="2360223942" sldId="278"/>
            <ac:picMk id="3" creationId="{6136D1E6-2731-A245-A527-668548CD7666}"/>
          </ac:picMkLst>
        </pc:picChg>
        <pc:picChg chg="add mod modCrop">
          <ac:chgData name="Albert Holtsclaw" userId="9bba05f2-09b8-468c-ae26-0dbdee69e3fd" providerId="ADAL" clId="{6AF93B12-DBA7-A047-BE89-27581E1D17F7}" dt="2022-01-08T02:05:19.124" v="3260" actId="14100"/>
          <ac:picMkLst>
            <pc:docMk/>
            <pc:sldMk cId="2360223942" sldId="278"/>
            <ac:picMk id="4" creationId="{382B7064-9A8C-3B46-B9DC-7BC78C0CF3D9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3:22:35.147" v="3951" actId="20577"/>
        <pc:sldMkLst>
          <pc:docMk/>
          <pc:sldMk cId="1369875559" sldId="279"/>
        </pc:sldMkLst>
        <pc:spChg chg="mod">
          <ac:chgData name="Albert Holtsclaw" userId="9bba05f2-09b8-468c-ae26-0dbdee69e3fd" providerId="ADAL" clId="{6AF93B12-DBA7-A047-BE89-27581E1D17F7}" dt="2022-01-08T03:22:35.147" v="3951" actId="20577"/>
          <ac:spMkLst>
            <pc:docMk/>
            <pc:sldMk cId="1369875559" sldId="279"/>
            <ac:spMk id="2" creationId="{14F0D319-FFFA-0946-B015-F6CE7BC00F3F}"/>
          </ac:spMkLst>
        </pc:spChg>
        <pc:picChg chg="del">
          <ac:chgData name="Albert Holtsclaw" userId="9bba05f2-09b8-468c-ae26-0dbdee69e3fd" providerId="ADAL" clId="{6AF93B12-DBA7-A047-BE89-27581E1D17F7}" dt="2022-01-08T02:15:26.950" v="3570" actId="478"/>
          <ac:picMkLst>
            <pc:docMk/>
            <pc:sldMk cId="1369875559" sldId="279"/>
            <ac:picMk id="3" creationId="{6136D1E6-2731-A245-A527-668548CD7666}"/>
          </ac:picMkLst>
        </pc:picChg>
        <pc:picChg chg="add del mod">
          <ac:chgData name="Albert Holtsclaw" userId="9bba05f2-09b8-468c-ae26-0dbdee69e3fd" providerId="ADAL" clId="{6AF93B12-DBA7-A047-BE89-27581E1D17F7}" dt="2022-01-08T02:20:21.853" v="3574" actId="478"/>
          <ac:picMkLst>
            <pc:docMk/>
            <pc:sldMk cId="1369875559" sldId="279"/>
            <ac:picMk id="4" creationId="{3673692C-DB80-C44D-8AB8-DB95F6CF6A39}"/>
          </ac:picMkLst>
        </pc:picChg>
        <pc:picChg chg="add mod">
          <ac:chgData name="Albert Holtsclaw" userId="9bba05f2-09b8-468c-ae26-0dbdee69e3fd" providerId="ADAL" clId="{6AF93B12-DBA7-A047-BE89-27581E1D17F7}" dt="2022-01-08T02:20:29.106" v="3577" actId="1076"/>
          <ac:picMkLst>
            <pc:docMk/>
            <pc:sldMk cId="1369875559" sldId="279"/>
            <ac:picMk id="5" creationId="{F9E14AD8-0468-A44E-A2A6-44440B831A91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797946050" sldId="279"/>
        </pc:sldMkLst>
      </pc:sldChg>
      <pc:sldChg chg="del">
        <pc:chgData name="Albert Holtsclaw" userId="9bba05f2-09b8-468c-ae26-0dbdee69e3fd" providerId="ADAL" clId="{6AF93B12-DBA7-A047-BE89-27581E1D17F7}" dt="2022-01-03T22:48:26.410" v="235" actId="2696"/>
        <pc:sldMkLst>
          <pc:docMk/>
          <pc:sldMk cId="2071384309" sldId="280"/>
        </pc:sldMkLst>
      </pc:sldChg>
      <pc:sldChg chg="addSp delSp modSp add mod">
        <pc:chgData name="Albert Holtsclaw" userId="9bba05f2-09b8-468c-ae26-0dbdee69e3fd" providerId="ADAL" clId="{6AF93B12-DBA7-A047-BE89-27581E1D17F7}" dt="2022-01-08T06:49:47.757" v="6784" actId="478"/>
        <pc:sldMkLst>
          <pc:docMk/>
          <pc:sldMk cId="3037206862" sldId="280"/>
        </pc:sldMkLst>
        <pc:spChg chg="mod">
          <ac:chgData name="Albert Holtsclaw" userId="9bba05f2-09b8-468c-ae26-0dbdee69e3fd" providerId="ADAL" clId="{6AF93B12-DBA7-A047-BE89-27581E1D17F7}" dt="2022-01-08T02:23:23.925" v="3662" actId="20577"/>
          <ac:spMkLst>
            <pc:docMk/>
            <pc:sldMk cId="3037206862" sldId="280"/>
            <ac:spMk id="3" creationId="{FD678991-CD1B-7D4D-89FE-84D82BCC4C8A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6" creationId="{7BE36242-4066-4643-888A-A137449ACB81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7" creationId="{8069450E-0FBB-E94F-A473-EEE9D369A0DA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8" creationId="{3DDF25FF-68F3-6B4B-A5AB-5E0353A934D5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9" creationId="{3F95B97A-E014-7144-8CE5-B8E6BC84F0B0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11" creationId="{42F5AB13-11D1-C84C-B2E5-FC3DE3606AF9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12" creationId="{42EDD4BE-6F02-BD4A-B1CA-6593BCAE7663}"/>
          </ac:spMkLst>
        </pc:spChg>
        <pc:spChg chg="del">
          <ac:chgData name="Albert Holtsclaw" userId="9bba05f2-09b8-468c-ae26-0dbdee69e3fd" providerId="ADAL" clId="{6AF93B12-DBA7-A047-BE89-27581E1D17F7}" dt="2022-01-08T06:49:47.757" v="6784" actId="478"/>
          <ac:spMkLst>
            <pc:docMk/>
            <pc:sldMk cId="3037206862" sldId="280"/>
            <ac:spMk id="13" creationId="{4F1EAFD0-3CBC-B546-A7C6-F216A7D04332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19" creationId="{D1C11E7A-DD10-CC49-ABBB-11DD22BEB202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21" creationId="{04948C88-1BE4-0E4D-A133-46DD6C4175C4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23" creationId="{13676417-B1C8-9240-B81F-D43AB0594DF6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24" creationId="{B7190194-7C02-6748-98C0-3D23B4F66153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29" creationId="{81C1C81F-CB87-9B42-B637-53B27497E33F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30" creationId="{2B5C433D-19F7-0144-AA74-62D0FA3B9CE2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31" creationId="{D95D7A55-8644-CC4D-92E0-E06622F45D5D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32" creationId="{62A32484-4527-574B-858F-016DF9B2CB84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33" creationId="{9613CC6D-8F4F-B64F-9C1A-FBEFAB7D1242}"/>
          </ac:spMkLst>
        </pc:spChg>
        <pc:spChg chg="del">
          <ac:chgData name="Albert Holtsclaw" userId="9bba05f2-09b8-468c-ae26-0dbdee69e3fd" providerId="ADAL" clId="{6AF93B12-DBA7-A047-BE89-27581E1D17F7}" dt="2022-01-08T02:23:04.068" v="3579" actId="478"/>
          <ac:spMkLst>
            <pc:docMk/>
            <pc:sldMk cId="3037206862" sldId="280"/>
            <ac:spMk id="34" creationId="{03652A88-AB07-724C-B09D-27B2E15E5C1F}"/>
          </ac:spMkLst>
        </pc:spChg>
        <pc:picChg chg="add del">
          <ac:chgData name="Albert Holtsclaw" userId="9bba05f2-09b8-468c-ae26-0dbdee69e3fd" providerId="ADAL" clId="{6AF93B12-DBA7-A047-BE89-27581E1D17F7}" dt="2022-01-08T02:23:28.621" v="3664"/>
          <ac:picMkLst>
            <pc:docMk/>
            <pc:sldMk cId="3037206862" sldId="280"/>
            <ac:picMk id="4" creationId="{9B4C9B2E-B017-B843-B37F-147929C911E2}"/>
          </ac:picMkLst>
        </pc:picChg>
        <pc:picChg chg="add mod">
          <ac:chgData name="Albert Holtsclaw" userId="9bba05f2-09b8-468c-ae26-0dbdee69e3fd" providerId="ADAL" clId="{6AF93B12-DBA7-A047-BE89-27581E1D17F7}" dt="2022-01-08T02:23:45.130" v="3668" actId="1076"/>
          <ac:picMkLst>
            <pc:docMk/>
            <pc:sldMk cId="3037206862" sldId="280"/>
            <ac:picMk id="5" creationId="{978C8E33-5F14-1C41-A41E-D6F21F44A63B}"/>
          </ac:picMkLst>
        </pc:pic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14" creationId="{E4F5BE9C-4FDB-A44C-82EC-2BC621E99F34}"/>
          </ac:cxnSpMkLst>
        </pc:cxn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16" creationId="{0F29E3BB-CEC5-044C-AF8D-D5E843C2FE4A}"/>
          </ac:cxnSpMkLst>
        </pc:cxn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18" creationId="{FABB6C56-AAB4-8B48-B9F9-55997A91D4C7}"/>
          </ac:cxnSpMkLst>
        </pc:cxn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20" creationId="{ADFAF63B-1C65-1940-80D7-E4ECAD9587A7}"/>
          </ac:cxnSpMkLst>
        </pc:cxn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22" creationId="{02FB60DE-D314-2F49-9EDA-9ACAEE11735D}"/>
          </ac:cxnSpMkLst>
        </pc:cxnChg>
        <pc:cxnChg chg="del mod">
          <ac:chgData name="Albert Holtsclaw" userId="9bba05f2-09b8-468c-ae26-0dbdee69e3fd" providerId="ADAL" clId="{6AF93B12-DBA7-A047-BE89-27581E1D17F7}" dt="2022-01-08T02:23:04.068" v="3579" actId="478"/>
          <ac:cxnSpMkLst>
            <pc:docMk/>
            <pc:sldMk cId="3037206862" sldId="280"/>
            <ac:cxnSpMk id="26" creationId="{8FD642A5-3ABA-2D48-847C-A0C0EBDE190C}"/>
          </ac:cxnSpMkLst>
        </pc:cxn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485018061" sldId="281"/>
        </pc:sldMkLst>
      </pc:sldChg>
      <pc:sldChg chg="addSp delSp modSp add mod">
        <pc:chgData name="Albert Holtsclaw" userId="9bba05f2-09b8-468c-ae26-0dbdee69e3fd" providerId="ADAL" clId="{6AF93B12-DBA7-A047-BE89-27581E1D17F7}" dt="2022-01-08T02:31:41.472" v="3700" actId="478"/>
        <pc:sldMkLst>
          <pc:docMk/>
          <pc:sldMk cId="2575299346" sldId="281"/>
        </pc:sldMkLst>
        <pc:spChg chg="mod">
          <ac:chgData name="Albert Holtsclaw" userId="9bba05f2-09b8-468c-ae26-0dbdee69e3fd" providerId="ADAL" clId="{6AF93B12-DBA7-A047-BE89-27581E1D17F7}" dt="2022-01-08T02:26:30.873" v="3690" actId="20577"/>
          <ac:spMkLst>
            <pc:docMk/>
            <pc:sldMk cId="2575299346" sldId="281"/>
            <ac:spMk id="3" creationId="{FD678991-CD1B-7D4D-89FE-84D82BCC4C8A}"/>
          </ac:spMkLst>
        </pc:spChg>
        <pc:spChg chg="del">
          <ac:chgData name="Albert Holtsclaw" userId="9bba05f2-09b8-468c-ae26-0dbdee69e3fd" providerId="ADAL" clId="{6AF93B12-DBA7-A047-BE89-27581E1D17F7}" dt="2022-01-08T02:31:41.472" v="3700" actId="478"/>
          <ac:spMkLst>
            <pc:docMk/>
            <pc:sldMk cId="2575299346" sldId="281"/>
            <ac:spMk id="13" creationId="{4F1EAFD0-3CBC-B546-A7C6-F216A7D04332}"/>
          </ac:spMkLst>
        </pc:spChg>
        <pc:picChg chg="add del">
          <ac:chgData name="Albert Holtsclaw" userId="9bba05f2-09b8-468c-ae26-0dbdee69e3fd" providerId="ADAL" clId="{6AF93B12-DBA7-A047-BE89-27581E1D17F7}" dt="2022-01-08T02:26:34.950" v="3692"/>
          <ac:picMkLst>
            <pc:docMk/>
            <pc:sldMk cId="2575299346" sldId="281"/>
            <ac:picMk id="4" creationId="{90C4E628-75EF-5A49-A858-1DDD52E022A7}"/>
          </ac:picMkLst>
        </pc:picChg>
        <pc:picChg chg="del">
          <ac:chgData name="Albert Holtsclaw" userId="9bba05f2-09b8-468c-ae26-0dbdee69e3fd" providerId="ADAL" clId="{6AF93B12-DBA7-A047-BE89-27581E1D17F7}" dt="2022-01-08T02:26:19.858" v="3680" actId="478"/>
          <ac:picMkLst>
            <pc:docMk/>
            <pc:sldMk cId="2575299346" sldId="281"/>
            <ac:picMk id="5" creationId="{978C8E33-5F14-1C41-A41E-D6F21F44A63B}"/>
          </ac:picMkLst>
        </pc:picChg>
        <pc:picChg chg="add mod modCrop">
          <ac:chgData name="Albert Holtsclaw" userId="9bba05f2-09b8-468c-ae26-0dbdee69e3fd" providerId="ADAL" clId="{6AF93B12-DBA7-A047-BE89-27581E1D17F7}" dt="2022-01-08T02:26:58.208" v="3696" actId="1076"/>
          <ac:picMkLst>
            <pc:docMk/>
            <pc:sldMk cId="2575299346" sldId="281"/>
            <ac:picMk id="6" creationId="{C1736387-D614-BE41-BAC9-FC9BAC5EAE3F}"/>
          </ac:picMkLst>
        </pc:picChg>
        <pc:picChg chg="add mod">
          <ac:chgData name="Albert Holtsclaw" userId="9bba05f2-09b8-468c-ae26-0dbdee69e3fd" providerId="ADAL" clId="{6AF93B12-DBA7-A047-BE89-27581E1D17F7}" dt="2022-01-08T02:28:50.640" v="3699" actId="1076"/>
          <ac:picMkLst>
            <pc:docMk/>
            <pc:sldMk cId="2575299346" sldId="281"/>
            <ac:picMk id="7" creationId="{356AD13E-1C2B-764F-89E1-5F15287DAF5E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1041147345" sldId="282"/>
        </pc:sldMkLst>
      </pc:sldChg>
      <pc:sldChg chg="addSp delSp modSp add mod">
        <pc:chgData name="Albert Holtsclaw" userId="9bba05f2-09b8-468c-ae26-0dbdee69e3fd" providerId="ADAL" clId="{6AF93B12-DBA7-A047-BE89-27581E1D17F7}" dt="2022-01-08T02:53:15.924" v="3800" actId="478"/>
        <pc:sldMkLst>
          <pc:docMk/>
          <pc:sldMk cId="1377001123" sldId="282"/>
        </pc:sldMkLst>
        <pc:spChg chg="mod">
          <ac:chgData name="Albert Holtsclaw" userId="9bba05f2-09b8-468c-ae26-0dbdee69e3fd" providerId="ADAL" clId="{6AF93B12-DBA7-A047-BE89-27581E1D17F7}" dt="2022-01-08T02:50:23.812" v="3731" actId="20577"/>
          <ac:spMkLst>
            <pc:docMk/>
            <pc:sldMk cId="1377001123" sldId="282"/>
            <ac:spMk id="2" creationId="{14F0D319-FFFA-0946-B015-F6CE7BC00F3F}"/>
          </ac:spMkLst>
        </pc:spChg>
        <pc:spChg chg="del">
          <ac:chgData name="Albert Holtsclaw" userId="9bba05f2-09b8-468c-ae26-0dbdee69e3fd" providerId="ADAL" clId="{6AF93B12-DBA7-A047-BE89-27581E1D17F7}" dt="2022-01-08T02:53:15.924" v="3800" actId="478"/>
          <ac:spMkLst>
            <pc:docMk/>
            <pc:sldMk cId="1377001123" sldId="282"/>
            <ac:spMk id="5" creationId="{E0F74CD8-E07C-AF42-ABB7-DF25F8C253DD}"/>
          </ac:spMkLst>
        </pc:spChg>
        <pc:spChg chg="mod">
          <ac:chgData name="Albert Holtsclaw" userId="9bba05f2-09b8-468c-ae26-0dbdee69e3fd" providerId="ADAL" clId="{6AF93B12-DBA7-A047-BE89-27581E1D17F7}" dt="2022-01-08T02:51:08.571" v="3772" actId="20577"/>
          <ac:spMkLst>
            <pc:docMk/>
            <pc:sldMk cId="1377001123" sldId="282"/>
            <ac:spMk id="6" creationId="{B946A564-42B0-AC43-A077-76B46714CCC3}"/>
          </ac:spMkLst>
        </pc:spChg>
        <pc:spChg chg="add del mod">
          <ac:chgData name="Albert Holtsclaw" userId="9bba05f2-09b8-468c-ae26-0dbdee69e3fd" providerId="ADAL" clId="{6AF93B12-DBA7-A047-BE89-27581E1D17F7}" dt="2022-01-08T02:51:13.284" v="3775"/>
          <ac:spMkLst>
            <pc:docMk/>
            <pc:sldMk cId="1377001123" sldId="282"/>
            <ac:spMk id="7" creationId="{E00DDD20-5CB2-2A4F-A8C9-2AB5037C69FC}"/>
          </ac:spMkLst>
        </pc:spChg>
        <pc:spChg chg="add mod">
          <ac:chgData name="Albert Holtsclaw" userId="9bba05f2-09b8-468c-ae26-0dbdee69e3fd" providerId="ADAL" clId="{6AF93B12-DBA7-A047-BE89-27581E1D17F7}" dt="2022-01-08T02:50:56.580" v="3752" actId="1076"/>
          <ac:spMkLst>
            <pc:docMk/>
            <pc:sldMk cId="1377001123" sldId="282"/>
            <ac:spMk id="8" creationId="{02390510-0DD9-4E42-96DB-E6D757FCCB5A}"/>
          </ac:spMkLst>
        </pc:spChg>
        <pc:picChg chg="add mod">
          <ac:chgData name="Albert Holtsclaw" userId="9bba05f2-09b8-468c-ae26-0dbdee69e3fd" providerId="ADAL" clId="{6AF93B12-DBA7-A047-BE89-27581E1D17F7}" dt="2022-01-08T02:51:11.230" v="3773" actId="1076"/>
          <ac:picMkLst>
            <pc:docMk/>
            <pc:sldMk cId="1377001123" sldId="282"/>
            <ac:picMk id="3" creationId="{42197FA2-DF49-9E44-BA41-9FEC520665D7}"/>
          </ac:picMkLst>
        </pc:picChg>
        <pc:picChg chg="del">
          <ac:chgData name="Albert Holtsclaw" userId="9bba05f2-09b8-468c-ae26-0dbdee69e3fd" providerId="ADAL" clId="{6AF93B12-DBA7-A047-BE89-27581E1D17F7}" dt="2022-01-08T02:50:25.001" v="3732" actId="478"/>
          <ac:picMkLst>
            <pc:docMk/>
            <pc:sldMk cId="1377001123" sldId="282"/>
            <ac:picMk id="4" creationId="{382B7064-9A8C-3B46-B9DC-7BC78C0CF3D9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497834648" sldId="283"/>
        </pc:sldMkLst>
      </pc:sldChg>
      <pc:sldChg chg="addSp delSp modSp add mod">
        <pc:chgData name="Albert Holtsclaw" userId="9bba05f2-09b8-468c-ae26-0dbdee69e3fd" providerId="ADAL" clId="{6AF93B12-DBA7-A047-BE89-27581E1D17F7}" dt="2022-01-08T03:07:33.934" v="3898" actId="20577"/>
        <pc:sldMkLst>
          <pc:docMk/>
          <pc:sldMk cId="3215361033" sldId="283"/>
        </pc:sldMkLst>
        <pc:spChg chg="del">
          <ac:chgData name="Albert Holtsclaw" userId="9bba05f2-09b8-468c-ae26-0dbdee69e3fd" providerId="ADAL" clId="{6AF93B12-DBA7-A047-BE89-27581E1D17F7}" dt="2022-01-08T02:53:18.415" v="3801" actId="478"/>
          <ac:spMkLst>
            <pc:docMk/>
            <pc:sldMk cId="3215361033" sldId="283"/>
            <ac:spMk id="5" creationId="{E0F74CD8-E07C-AF42-ABB7-DF25F8C253DD}"/>
          </ac:spMkLst>
        </pc:spChg>
        <pc:spChg chg="mod">
          <ac:chgData name="Albert Holtsclaw" userId="9bba05f2-09b8-468c-ae26-0dbdee69e3fd" providerId="ADAL" clId="{6AF93B12-DBA7-A047-BE89-27581E1D17F7}" dt="2022-01-08T03:07:33.934" v="3898" actId="20577"/>
          <ac:spMkLst>
            <pc:docMk/>
            <pc:sldMk cId="3215361033" sldId="283"/>
            <ac:spMk id="6" creationId="{B946A564-42B0-AC43-A077-76B46714CCC3}"/>
          </ac:spMkLst>
        </pc:spChg>
        <pc:spChg chg="del mod">
          <ac:chgData name="Albert Holtsclaw" userId="9bba05f2-09b8-468c-ae26-0dbdee69e3fd" providerId="ADAL" clId="{6AF93B12-DBA7-A047-BE89-27581E1D17F7}" dt="2022-01-08T02:53:13.040" v="3799" actId="478"/>
          <ac:spMkLst>
            <pc:docMk/>
            <pc:sldMk cId="3215361033" sldId="283"/>
            <ac:spMk id="8" creationId="{02390510-0DD9-4E42-96DB-E6D757FCCB5A}"/>
          </ac:spMkLst>
        </pc:spChg>
        <pc:picChg chg="del">
          <ac:chgData name="Albert Holtsclaw" userId="9bba05f2-09b8-468c-ae26-0dbdee69e3fd" providerId="ADAL" clId="{6AF93B12-DBA7-A047-BE89-27581E1D17F7}" dt="2022-01-08T02:53:19.115" v="3802" actId="478"/>
          <ac:picMkLst>
            <pc:docMk/>
            <pc:sldMk cId="3215361033" sldId="283"/>
            <ac:picMk id="3" creationId="{42197FA2-DF49-9E44-BA41-9FEC520665D7}"/>
          </ac:picMkLst>
        </pc:picChg>
        <pc:picChg chg="add del mod modCrop">
          <ac:chgData name="Albert Holtsclaw" userId="9bba05f2-09b8-468c-ae26-0dbdee69e3fd" providerId="ADAL" clId="{6AF93B12-DBA7-A047-BE89-27581E1D17F7}" dt="2022-01-08T03:05:46.955" v="3876" actId="478"/>
          <ac:picMkLst>
            <pc:docMk/>
            <pc:sldMk cId="3215361033" sldId="283"/>
            <ac:picMk id="4" creationId="{FD085444-2158-EA4A-BB77-2B4FE810164B}"/>
          </ac:picMkLst>
        </pc:picChg>
        <pc:picChg chg="add mod">
          <ac:chgData name="Albert Holtsclaw" userId="9bba05f2-09b8-468c-ae26-0dbdee69e3fd" providerId="ADAL" clId="{6AF93B12-DBA7-A047-BE89-27581E1D17F7}" dt="2022-01-08T03:07:21.515" v="3895" actId="1076"/>
          <ac:picMkLst>
            <pc:docMk/>
            <pc:sldMk cId="3215361033" sldId="283"/>
            <ac:picMk id="7" creationId="{51F1FB0E-C513-4A4A-9F6C-44E9276078D9}"/>
          </ac:picMkLst>
        </pc:picChg>
        <pc:picChg chg="add mod modCrop">
          <ac:chgData name="Albert Holtsclaw" userId="9bba05f2-09b8-468c-ae26-0dbdee69e3fd" providerId="ADAL" clId="{6AF93B12-DBA7-A047-BE89-27581E1D17F7}" dt="2022-01-08T03:07:17.883" v="3894" actId="732"/>
          <ac:picMkLst>
            <pc:docMk/>
            <pc:sldMk cId="3215361033" sldId="283"/>
            <ac:picMk id="9" creationId="{7BDBC836-E719-5C40-8970-942839E54167}"/>
          </ac:picMkLst>
        </pc:picChg>
      </pc:sldChg>
      <pc:sldChg chg="del">
        <pc:chgData name="Albert Holtsclaw" userId="9bba05f2-09b8-468c-ae26-0dbdee69e3fd" providerId="ADAL" clId="{6AF93B12-DBA7-A047-BE89-27581E1D17F7}" dt="2022-01-03T22:48:26.410" v="235" actId="2696"/>
        <pc:sldMkLst>
          <pc:docMk/>
          <pc:sldMk cId="738206690" sldId="284"/>
        </pc:sldMkLst>
      </pc:sldChg>
      <pc:sldChg chg="addSp delSp modSp add mod modAnim">
        <pc:chgData name="Albert Holtsclaw" userId="9bba05f2-09b8-468c-ae26-0dbdee69e3fd" providerId="ADAL" clId="{6AF93B12-DBA7-A047-BE89-27581E1D17F7}" dt="2022-01-08T06:11:02.435" v="6654" actId="14100"/>
        <pc:sldMkLst>
          <pc:docMk/>
          <pc:sldMk cId="1388881159" sldId="284"/>
        </pc:sldMkLst>
        <pc:spChg chg="mod">
          <ac:chgData name="Albert Holtsclaw" userId="9bba05f2-09b8-468c-ae26-0dbdee69e3fd" providerId="ADAL" clId="{6AF93B12-DBA7-A047-BE89-27581E1D17F7}" dt="2022-01-08T02:59:10.672" v="3867" actId="20577"/>
          <ac:spMkLst>
            <pc:docMk/>
            <pc:sldMk cId="1388881159" sldId="284"/>
            <ac:spMk id="2" creationId="{14F0D319-FFFA-0946-B015-F6CE7BC00F3F}"/>
          </ac:spMkLst>
        </pc:spChg>
        <pc:spChg chg="del mod">
          <ac:chgData name="Albert Holtsclaw" userId="9bba05f2-09b8-468c-ae26-0dbdee69e3fd" providerId="ADAL" clId="{6AF93B12-DBA7-A047-BE89-27581E1D17F7}" dt="2022-01-08T03:03:26.093" v="3871"/>
          <ac:spMkLst>
            <pc:docMk/>
            <pc:sldMk cId="1388881159" sldId="284"/>
            <ac:spMk id="6" creationId="{B946A564-42B0-AC43-A077-76B46714CCC3}"/>
          </ac:spMkLst>
        </pc:spChg>
        <pc:picChg chg="add mod">
          <ac:chgData name="Albert Holtsclaw" userId="9bba05f2-09b8-468c-ae26-0dbdee69e3fd" providerId="ADAL" clId="{6AF93B12-DBA7-A047-BE89-27581E1D17F7}" dt="2022-01-08T06:11:02.435" v="6654" actId="14100"/>
          <ac:picMkLst>
            <pc:docMk/>
            <pc:sldMk cId="1388881159" sldId="284"/>
            <ac:picMk id="3" creationId="{64C74E2C-226F-1B40-964F-16AD5CB98322}"/>
          </ac:picMkLst>
        </pc:picChg>
        <pc:picChg chg="del">
          <ac:chgData name="Albert Holtsclaw" userId="9bba05f2-09b8-468c-ae26-0dbdee69e3fd" providerId="ADAL" clId="{6AF93B12-DBA7-A047-BE89-27581E1D17F7}" dt="2022-01-08T02:59:12.913" v="3869" actId="478"/>
          <ac:picMkLst>
            <pc:docMk/>
            <pc:sldMk cId="1388881159" sldId="284"/>
            <ac:picMk id="4" creationId="{FD085444-2158-EA4A-BB77-2B4FE810164B}"/>
          </ac:picMkLst>
        </pc:picChg>
        <pc:picChg chg="del">
          <ac:chgData name="Albert Holtsclaw" userId="9bba05f2-09b8-468c-ae26-0dbdee69e3fd" providerId="ADAL" clId="{6AF93B12-DBA7-A047-BE89-27581E1D17F7}" dt="2022-01-08T02:59:12.370" v="3868" actId="478"/>
          <ac:picMkLst>
            <pc:docMk/>
            <pc:sldMk cId="1388881159" sldId="284"/>
            <ac:picMk id="7" creationId="{51F1FB0E-C513-4A4A-9F6C-44E9276078D9}"/>
          </ac:picMkLst>
        </pc:picChg>
      </pc:sldChg>
      <pc:sldChg chg="modSp add mod">
        <pc:chgData name="Albert Holtsclaw" userId="9bba05f2-09b8-468c-ae26-0dbdee69e3fd" providerId="ADAL" clId="{6AF93B12-DBA7-A047-BE89-27581E1D17F7}" dt="2022-01-08T03:53:01.646" v="4635" actId="20577"/>
        <pc:sldMkLst>
          <pc:docMk/>
          <pc:sldMk cId="2336324" sldId="285"/>
        </pc:sldMkLst>
        <pc:spChg chg="mod">
          <ac:chgData name="Albert Holtsclaw" userId="9bba05f2-09b8-468c-ae26-0dbdee69e3fd" providerId="ADAL" clId="{6AF93B12-DBA7-A047-BE89-27581E1D17F7}" dt="2022-01-08T03:53:01.646" v="4635" actId="20577"/>
          <ac:spMkLst>
            <pc:docMk/>
            <pc:sldMk cId="2336324" sldId="285"/>
            <ac:spMk id="2" creationId="{467ADF49-4591-F944-ABB9-FBF6E82FB490}"/>
          </ac:spMkLst>
        </pc:sp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4148888559" sldId="285"/>
        </pc:sldMkLst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52829535" sldId="286"/>
        </pc:sldMkLst>
      </pc:sldChg>
      <pc:sldChg chg="modSp add mod ord">
        <pc:chgData name="Albert Holtsclaw" userId="9bba05f2-09b8-468c-ae26-0dbdee69e3fd" providerId="ADAL" clId="{6AF93B12-DBA7-A047-BE89-27581E1D17F7}" dt="2022-01-08T03:56:19.674" v="4718"/>
        <pc:sldMkLst>
          <pc:docMk/>
          <pc:sldMk cId="1996580348" sldId="286"/>
        </pc:sldMkLst>
        <pc:spChg chg="mod">
          <ac:chgData name="Albert Holtsclaw" userId="9bba05f2-09b8-468c-ae26-0dbdee69e3fd" providerId="ADAL" clId="{6AF93B12-DBA7-A047-BE89-27581E1D17F7}" dt="2022-01-08T03:56:19.674" v="4718"/>
          <ac:spMkLst>
            <pc:docMk/>
            <pc:sldMk cId="1996580348" sldId="286"/>
            <ac:spMk id="2" creationId="{467ADF49-4591-F944-ABB9-FBF6E82FB490}"/>
          </ac:spMkLst>
        </pc:spChg>
      </pc:sldChg>
      <pc:sldChg chg="delSp modSp add mod">
        <pc:chgData name="Albert Holtsclaw" userId="9bba05f2-09b8-468c-ae26-0dbdee69e3fd" providerId="ADAL" clId="{6AF93B12-DBA7-A047-BE89-27581E1D17F7}" dt="2022-01-08T06:32:41.696" v="6742" actId="20577"/>
        <pc:sldMkLst>
          <pc:docMk/>
          <pc:sldMk cId="76164513" sldId="287"/>
        </pc:sldMkLst>
        <pc:spChg chg="mod">
          <ac:chgData name="Albert Holtsclaw" userId="9bba05f2-09b8-468c-ae26-0dbdee69e3fd" providerId="ADAL" clId="{6AF93B12-DBA7-A047-BE89-27581E1D17F7}" dt="2022-01-08T06:32:41.696" v="6742" actId="20577"/>
          <ac:spMkLst>
            <pc:docMk/>
            <pc:sldMk cId="76164513" sldId="287"/>
            <ac:spMk id="3" creationId="{FD678991-CD1B-7D4D-89FE-84D82BCC4C8A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4" creationId="{DE7D88F5-2262-BC42-99BE-4ABCCEB2F4B0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5" creationId="{3A612E01-36E9-8444-AFC9-3E8D9CA7D5F5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6" creationId="{B1C25E2C-955A-904C-8B61-8D2D13FDC27A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7" creationId="{20F26B7B-08E2-4E43-A99E-A762D6978362}"/>
          </ac:spMkLst>
        </pc:spChg>
        <pc:spChg chg="del">
          <ac:chgData name="Albert Holtsclaw" userId="9bba05f2-09b8-468c-ae26-0dbdee69e3fd" providerId="ADAL" clId="{6AF93B12-DBA7-A047-BE89-27581E1D17F7}" dt="2022-01-08T03:58:18.443" v="4721" actId="478"/>
          <ac:spMkLst>
            <pc:docMk/>
            <pc:sldMk cId="76164513" sldId="287"/>
            <ac:spMk id="8" creationId="{F8310325-8756-524A-AA99-7934B6EEB0A2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9" creationId="{9A9B4614-6BEC-3B42-9E72-5D1CF63AAD4A}"/>
          </ac:spMkLst>
        </pc:spChg>
        <pc:spChg chg="del">
          <ac:chgData name="Albert Holtsclaw" userId="9bba05f2-09b8-468c-ae26-0dbdee69e3fd" providerId="ADAL" clId="{6AF93B12-DBA7-A047-BE89-27581E1D17F7}" dt="2022-01-08T03:58:17.228" v="4720" actId="478"/>
          <ac:spMkLst>
            <pc:docMk/>
            <pc:sldMk cId="76164513" sldId="287"/>
            <ac:spMk id="31" creationId="{BB541615-665A-234B-9288-4603A16B9B31}"/>
          </ac:spMkLst>
        </pc:spChg>
        <pc:cxnChg chg="del mod">
          <ac:chgData name="Albert Holtsclaw" userId="9bba05f2-09b8-468c-ae26-0dbdee69e3fd" providerId="ADAL" clId="{6AF93B12-DBA7-A047-BE89-27581E1D17F7}" dt="2022-01-08T03:58:17.228" v="4720" actId="478"/>
          <ac:cxnSpMkLst>
            <pc:docMk/>
            <pc:sldMk cId="76164513" sldId="287"/>
            <ac:cxnSpMk id="10" creationId="{26D24FF1-5E1B-CD47-8A0E-78ABEB090508}"/>
          </ac:cxnSpMkLst>
        </pc:cxnChg>
        <pc:cxnChg chg="del mod">
          <ac:chgData name="Albert Holtsclaw" userId="9bba05f2-09b8-468c-ae26-0dbdee69e3fd" providerId="ADAL" clId="{6AF93B12-DBA7-A047-BE89-27581E1D17F7}" dt="2022-01-08T03:58:17.228" v="4720" actId="478"/>
          <ac:cxnSpMkLst>
            <pc:docMk/>
            <pc:sldMk cId="76164513" sldId="287"/>
            <ac:cxnSpMk id="11" creationId="{5CFFDCD5-DF48-BE4E-8BCC-FFF47EA37976}"/>
          </ac:cxnSpMkLst>
        </pc:cxnChg>
        <pc:cxnChg chg="del mod">
          <ac:chgData name="Albert Holtsclaw" userId="9bba05f2-09b8-468c-ae26-0dbdee69e3fd" providerId="ADAL" clId="{6AF93B12-DBA7-A047-BE89-27581E1D17F7}" dt="2022-01-08T03:58:17.228" v="4720" actId="478"/>
          <ac:cxnSpMkLst>
            <pc:docMk/>
            <pc:sldMk cId="76164513" sldId="287"/>
            <ac:cxnSpMk id="12" creationId="{C3EC0F3F-5BE5-2E49-8647-78240B3D1B36}"/>
          </ac:cxnSpMkLst>
        </pc:cxnChg>
        <pc:cxnChg chg="del mod">
          <ac:chgData name="Albert Holtsclaw" userId="9bba05f2-09b8-468c-ae26-0dbdee69e3fd" providerId="ADAL" clId="{6AF93B12-DBA7-A047-BE89-27581E1D17F7}" dt="2022-01-08T03:58:17.228" v="4720" actId="478"/>
          <ac:cxnSpMkLst>
            <pc:docMk/>
            <pc:sldMk cId="76164513" sldId="287"/>
            <ac:cxnSpMk id="13" creationId="{DB7AE5D2-5E5E-F44D-85E8-2CE226A98E97}"/>
          </ac:cxnSpMkLst>
        </pc:cxnChg>
        <pc:cxnChg chg="del mod">
          <ac:chgData name="Albert Holtsclaw" userId="9bba05f2-09b8-468c-ae26-0dbdee69e3fd" providerId="ADAL" clId="{6AF93B12-DBA7-A047-BE89-27581E1D17F7}" dt="2022-01-08T03:58:17.228" v="4720" actId="478"/>
          <ac:cxnSpMkLst>
            <pc:docMk/>
            <pc:sldMk cId="76164513" sldId="287"/>
            <ac:cxnSpMk id="14" creationId="{75D07709-03B4-0A45-8AE3-DCA71EC342E1}"/>
          </ac:cxnSpMkLst>
        </pc:cxn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582797220" sldId="287"/>
        </pc:sldMkLst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233294655" sldId="288"/>
        </pc:sldMkLst>
      </pc:sldChg>
      <pc:sldChg chg="addSp modSp add mod">
        <pc:chgData name="Albert Holtsclaw" userId="9bba05f2-09b8-468c-ae26-0dbdee69e3fd" providerId="ADAL" clId="{6AF93B12-DBA7-A047-BE89-27581E1D17F7}" dt="2022-01-08T04:48:49.592" v="5137" actId="1036"/>
        <pc:sldMkLst>
          <pc:docMk/>
          <pc:sldMk cId="2165995669" sldId="288"/>
        </pc:sldMkLst>
        <pc:spChg chg="mod">
          <ac:chgData name="Albert Holtsclaw" userId="9bba05f2-09b8-468c-ae26-0dbdee69e3fd" providerId="ADAL" clId="{6AF93B12-DBA7-A047-BE89-27581E1D17F7}" dt="2022-01-08T03:59:54.606" v="4792" actId="20577"/>
          <ac:spMkLst>
            <pc:docMk/>
            <pc:sldMk cId="2165995669" sldId="288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4:48:39.639" v="5125" actId="20577"/>
          <ac:spMkLst>
            <pc:docMk/>
            <pc:sldMk cId="2165995669" sldId="288"/>
            <ac:spMk id="3" creationId="{FD678991-CD1B-7D4D-89FE-84D82BCC4C8A}"/>
          </ac:spMkLst>
        </pc:spChg>
        <pc:picChg chg="add mod">
          <ac:chgData name="Albert Holtsclaw" userId="9bba05f2-09b8-468c-ae26-0dbdee69e3fd" providerId="ADAL" clId="{6AF93B12-DBA7-A047-BE89-27581E1D17F7}" dt="2022-01-08T04:48:46.528" v="5131" actId="1076"/>
          <ac:picMkLst>
            <pc:docMk/>
            <pc:sldMk cId="2165995669" sldId="288"/>
            <ac:picMk id="4" creationId="{C4CD1443-EC9A-1148-B331-63C6D8C25FB5}"/>
          </ac:picMkLst>
        </pc:picChg>
        <pc:picChg chg="add mod">
          <ac:chgData name="Albert Holtsclaw" userId="9bba05f2-09b8-468c-ae26-0dbdee69e3fd" providerId="ADAL" clId="{6AF93B12-DBA7-A047-BE89-27581E1D17F7}" dt="2022-01-08T04:48:49.592" v="5137" actId="1036"/>
          <ac:picMkLst>
            <pc:docMk/>
            <pc:sldMk cId="2165995669" sldId="288"/>
            <ac:picMk id="5" creationId="{9CEE94D7-640D-0049-94C1-127A3C846703}"/>
          </ac:picMkLst>
        </pc:picChg>
        <pc:picChg chg="add mod">
          <ac:chgData name="Albert Holtsclaw" userId="9bba05f2-09b8-468c-ae26-0dbdee69e3fd" providerId="ADAL" clId="{6AF93B12-DBA7-A047-BE89-27581E1D17F7}" dt="2022-01-08T04:03:14.830" v="4837" actId="1076"/>
          <ac:picMkLst>
            <pc:docMk/>
            <pc:sldMk cId="2165995669" sldId="288"/>
            <ac:picMk id="6" creationId="{DC91A2A3-B494-3C40-AAA5-2B9F57000E86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4:49:30.733" v="5143" actId="20577"/>
        <pc:sldMkLst>
          <pc:docMk/>
          <pc:sldMk cId="1978599373" sldId="289"/>
        </pc:sldMkLst>
        <pc:spChg chg="mod">
          <ac:chgData name="Albert Holtsclaw" userId="9bba05f2-09b8-468c-ae26-0dbdee69e3fd" providerId="ADAL" clId="{6AF93B12-DBA7-A047-BE89-27581E1D17F7}" dt="2022-01-08T04:49:30.733" v="5143" actId="20577"/>
          <ac:spMkLst>
            <pc:docMk/>
            <pc:sldMk cId="1978599373" sldId="289"/>
            <ac:spMk id="3" creationId="{FD678991-CD1B-7D4D-89FE-84D82BCC4C8A}"/>
          </ac:spMkLst>
        </pc:spChg>
        <pc:picChg chg="del">
          <ac:chgData name="Albert Holtsclaw" userId="9bba05f2-09b8-468c-ae26-0dbdee69e3fd" providerId="ADAL" clId="{6AF93B12-DBA7-A047-BE89-27581E1D17F7}" dt="2022-01-08T04:03:47.861" v="4841" actId="478"/>
          <ac:picMkLst>
            <pc:docMk/>
            <pc:sldMk cId="1978599373" sldId="289"/>
            <ac:picMk id="4" creationId="{C4CD1443-EC9A-1148-B331-63C6D8C25FB5}"/>
          </ac:picMkLst>
        </pc:picChg>
        <pc:picChg chg="del">
          <ac:chgData name="Albert Holtsclaw" userId="9bba05f2-09b8-468c-ae26-0dbdee69e3fd" providerId="ADAL" clId="{6AF93B12-DBA7-A047-BE89-27581E1D17F7}" dt="2022-01-08T04:03:47.455" v="4840" actId="478"/>
          <ac:picMkLst>
            <pc:docMk/>
            <pc:sldMk cId="1978599373" sldId="289"/>
            <ac:picMk id="5" creationId="{9CEE94D7-640D-0049-94C1-127A3C846703}"/>
          </ac:picMkLst>
        </pc:picChg>
        <pc:picChg chg="del">
          <ac:chgData name="Albert Holtsclaw" userId="9bba05f2-09b8-468c-ae26-0dbdee69e3fd" providerId="ADAL" clId="{6AF93B12-DBA7-A047-BE89-27581E1D17F7}" dt="2022-01-08T04:03:47.095" v="4839" actId="478"/>
          <ac:picMkLst>
            <pc:docMk/>
            <pc:sldMk cId="1978599373" sldId="289"/>
            <ac:picMk id="6" creationId="{DC91A2A3-B494-3C40-AAA5-2B9F57000E86}"/>
          </ac:picMkLst>
        </pc:picChg>
        <pc:picChg chg="add del mod">
          <ac:chgData name="Albert Holtsclaw" userId="9bba05f2-09b8-468c-ae26-0dbdee69e3fd" providerId="ADAL" clId="{6AF93B12-DBA7-A047-BE89-27581E1D17F7}" dt="2022-01-08T04:15:21.123" v="5004" actId="478"/>
          <ac:picMkLst>
            <pc:docMk/>
            <pc:sldMk cId="1978599373" sldId="289"/>
            <ac:picMk id="7" creationId="{5D32F79F-085C-7645-93D2-C103200F7153}"/>
          </ac:picMkLst>
        </pc:picChg>
        <pc:picChg chg="add mod">
          <ac:chgData name="Albert Holtsclaw" userId="9bba05f2-09b8-468c-ae26-0dbdee69e3fd" providerId="ADAL" clId="{6AF93B12-DBA7-A047-BE89-27581E1D17F7}" dt="2022-01-08T04:15:27.659" v="5007" actId="1076"/>
          <ac:picMkLst>
            <pc:docMk/>
            <pc:sldMk cId="1978599373" sldId="289"/>
            <ac:picMk id="8" creationId="{EFF1FD5A-D47B-F643-BB7E-4F4557826EDF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4147250708" sldId="289"/>
        </pc:sldMkLst>
      </pc:sldChg>
      <pc:sldChg chg="addSp delSp modSp add mod">
        <pc:chgData name="Albert Holtsclaw" userId="9bba05f2-09b8-468c-ae26-0dbdee69e3fd" providerId="ADAL" clId="{6AF93B12-DBA7-A047-BE89-27581E1D17F7}" dt="2022-01-08T04:14:50.392" v="5003" actId="1076"/>
        <pc:sldMkLst>
          <pc:docMk/>
          <pc:sldMk cId="28860955" sldId="290"/>
        </pc:sldMkLst>
        <pc:spChg chg="mod">
          <ac:chgData name="Albert Holtsclaw" userId="9bba05f2-09b8-468c-ae26-0dbdee69e3fd" providerId="ADAL" clId="{6AF93B12-DBA7-A047-BE89-27581E1D17F7}" dt="2022-01-08T04:05:05.132" v="4886" actId="20577"/>
          <ac:spMkLst>
            <pc:docMk/>
            <pc:sldMk cId="28860955" sldId="290"/>
            <ac:spMk id="2" creationId="{14F0D319-FFFA-0946-B015-F6CE7BC00F3F}"/>
          </ac:spMkLst>
        </pc:spChg>
        <pc:spChg chg="del mod">
          <ac:chgData name="Albert Holtsclaw" userId="9bba05f2-09b8-468c-ae26-0dbdee69e3fd" providerId="ADAL" clId="{6AF93B12-DBA7-A047-BE89-27581E1D17F7}" dt="2022-01-08T04:05:10.867" v="4889" actId="478"/>
          <ac:spMkLst>
            <pc:docMk/>
            <pc:sldMk cId="28860955" sldId="290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4:09:12.047" v="4925" actId="20577"/>
          <ac:spMkLst>
            <pc:docMk/>
            <pc:sldMk cId="28860955" sldId="290"/>
            <ac:spMk id="5" creationId="{D46FFE9B-0AB1-4B49-ADB0-6D363ABC1FD3}"/>
          </ac:spMkLst>
        </pc:spChg>
        <pc:picChg chg="add del mod">
          <ac:chgData name="Albert Holtsclaw" userId="9bba05f2-09b8-468c-ae26-0dbdee69e3fd" providerId="ADAL" clId="{6AF93B12-DBA7-A047-BE89-27581E1D17F7}" dt="2022-01-08T04:14:40.773" v="4998" actId="478"/>
          <ac:picMkLst>
            <pc:docMk/>
            <pc:sldMk cId="28860955" sldId="290"/>
            <ac:picMk id="6" creationId="{212FC0CC-C741-4F4C-844C-D6B0E4833E89}"/>
          </ac:picMkLst>
        </pc:picChg>
        <pc:picChg chg="del">
          <ac:chgData name="Albert Holtsclaw" userId="9bba05f2-09b8-468c-ae26-0dbdee69e3fd" providerId="ADAL" clId="{6AF93B12-DBA7-A047-BE89-27581E1D17F7}" dt="2022-01-08T04:05:07.970" v="4887" actId="478"/>
          <ac:picMkLst>
            <pc:docMk/>
            <pc:sldMk cId="28860955" sldId="290"/>
            <ac:picMk id="7" creationId="{5D32F79F-085C-7645-93D2-C103200F7153}"/>
          </ac:picMkLst>
        </pc:picChg>
        <pc:picChg chg="add mod">
          <ac:chgData name="Albert Holtsclaw" userId="9bba05f2-09b8-468c-ae26-0dbdee69e3fd" providerId="ADAL" clId="{6AF93B12-DBA7-A047-BE89-27581E1D17F7}" dt="2022-01-08T04:14:50.392" v="5003" actId="1076"/>
          <ac:picMkLst>
            <pc:docMk/>
            <pc:sldMk cId="28860955" sldId="290"/>
            <ac:picMk id="8" creationId="{9CEA34B7-5698-434A-B58C-5A6D4E3B97F4}"/>
          </ac:picMkLst>
        </pc:picChg>
      </pc:sldChg>
      <pc:sldChg chg="del">
        <pc:chgData name="Albert Holtsclaw" userId="9bba05f2-09b8-468c-ae26-0dbdee69e3fd" providerId="ADAL" clId="{6AF93B12-DBA7-A047-BE89-27581E1D17F7}" dt="2022-01-03T22:48:14.534" v="234" actId="2696"/>
        <pc:sldMkLst>
          <pc:docMk/>
          <pc:sldMk cId="1520166759" sldId="290"/>
        </pc:sldMkLst>
      </pc:sldChg>
      <pc:sldChg chg="addSp delSp modSp add mod">
        <pc:chgData name="Albert Holtsclaw" userId="9bba05f2-09b8-468c-ae26-0dbdee69e3fd" providerId="ADAL" clId="{6AF93B12-DBA7-A047-BE89-27581E1D17F7}" dt="2022-01-08T04:08:00.501" v="4907" actId="1076"/>
        <pc:sldMkLst>
          <pc:docMk/>
          <pc:sldMk cId="246473211" sldId="291"/>
        </pc:sldMkLst>
        <pc:spChg chg="mod">
          <ac:chgData name="Albert Holtsclaw" userId="9bba05f2-09b8-468c-ae26-0dbdee69e3fd" providerId="ADAL" clId="{6AF93B12-DBA7-A047-BE89-27581E1D17F7}" dt="2022-01-08T04:06:31.708" v="4896" actId="20577"/>
          <ac:spMkLst>
            <pc:docMk/>
            <pc:sldMk cId="246473211" sldId="291"/>
            <ac:spMk id="2" creationId="{14F0D319-FFFA-0946-B015-F6CE7BC00F3F}"/>
          </ac:spMkLst>
        </pc:spChg>
        <pc:picChg chg="add mod">
          <ac:chgData name="Albert Holtsclaw" userId="9bba05f2-09b8-468c-ae26-0dbdee69e3fd" providerId="ADAL" clId="{6AF93B12-DBA7-A047-BE89-27581E1D17F7}" dt="2022-01-08T04:08:00.501" v="4907" actId="1076"/>
          <ac:picMkLst>
            <pc:docMk/>
            <pc:sldMk cId="246473211" sldId="291"/>
            <ac:picMk id="3" creationId="{46908F2F-03A2-214C-BFBB-F038C702336F}"/>
          </ac:picMkLst>
        </pc:picChg>
        <pc:picChg chg="add mod">
          <ac:chgData name="Albert Holtsclaw" userId="9bba05f2-09b8-468c-ae26-0dbdee69e3fd" providerId="ADAL" clId="{6AF93B12-DBA7-A047-BE89-27581E1D17F7}" dt="2022-01-08T04:07:54.087" v="4904" actId="1076"/>
          <ac:picMkLst>
            <pc:docMk/>
            <pc:sldMk cId="246473211" sldId="291"/>
            <ac:picMk id="4" creationId="{6A84C8B4-BDE1-E948-9615-AFB5D98A7F76}"/>
          </ac:picMkLst>
        </pc:picChg>
        <pc:picChg chg="del">
          <ac:chgData name="Albert Holtsclaw" userId="9bba05f2-09b8-468c-ae26-0dbdee69e3fd" providerId="ADAL" clId="{6AF93B12-DBA7-A047-BE89-27581E1D17F7}" dt="2022-01-08T04:07:21.935" v="4897" actId="478"/>
          <ac:picMkLst>
            <pc:docMk/>
            <pc:sldMk cId="246473211" sldId="291"/>
            <ac:picMk id="6" creationId="{212FC0CC-C741-4F4C-844C-D6B0E4833E89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4:39:03.329" v="5036" actId="20577"/>
        <pc:sldMkLst>
          <pc:docMk/>
          <pc:sldMk cId="3919512532" sldId="292"/>
        </pc:sldMkLst>
        <pc:spChg chg="mod">
          <ac:chgData name="Albert Holtsclaw" userId="9bba05f2-09b8-468c-ae26-0dbdee69e3fd" providerId="ADAL" clId="{6AF93B12-DBA7-A047-BE89-27581E1D17F7}" dt="2022-01-08T04:11:06.546" v="4941" actId="20577"/>
          <ac:spMkLst>
            <pc:docMk/>
            <pc:sldMk cId="3919512532" sldId="292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4:39:03.329" v="5036" actId="20577"/>
          <ac:spMkLst>
            <pc:docMk/>
            <pc:sldMk cId="3919512532" sldId="292"/>
            <ac:spMk id="5" creationId="{D46FFE9B-0AB1-4B49-ADB0-6D363ABC1FD3}"/>
          </ac:spMkLst>
        </pc:spChg>
        <pc:spChg chg="add del mod">
          <ac:chgData name="Albert Holtsclaw" userId="9bba05f2-09b8-468c-ae26-0dbdee69e3fd" providerId="ADAL" clId="{6AF93B12-DBA7-A047-BE89-27581E1D17F7}" dt="2022-01-08T04:11:46.363" v="4949"/>
          <ac:spMkLst>
            <pc:docMk/>
            <pc:sldMk cId="3919512532" sldId="292"/>
            <ac:spMk id="6" creationId="{021C9636-2B09-7B4C-9C20-62C89D257CB2}"/>
          </ac:spMkLst>
        </pc:spChg>
        <pc:spChg chg="add mod">
          <ac:chgData name="Albert Holtsclaw" userId="9bba05f2-09b8-468c-ae26-0dbdee69e3fd" providerId="ADAL" clId="{6AF93B12-DBA7-A047-BE89-27581E1D17F7}" dt="2022-01-08T04:12:57.266" v="4987" actId="1076"/>
          <ac:spMkLst>
            <pc:docMk/>
            <pc:sldMk cId="3919512532" sldId="292"/>
            <ac:spMk id="8" creationId="{6BF0931D-D627-7641-8A51-682D0AC705A1}"/>
          </ac:spMkLst>
        </pc:spChg>
        <pc:spChg chg="add del mod">
          <ac:chgData name="Albert Holtsclaw" userId="9bba05f2-09b8-468c-ae26-0dbdee69e3fd" providerId="ADAL" clId="{6AF93B12-DBA7-A047-BE89-27581E1D17F7}" dt="2022-01-08T04:12:52.507" v="4986"/>
          <ac:spMkLst>
            <pc:docMk/>
            <pc:sldMk cId="3919512532" sldId="292"/>
            <ac:spMk id="9" creationId="{4377AAF7-F8A7-CA4C-8FF0-FF629605AA13}"/>
          </ac:spMkLst>
        </pc:spChg>
        <pc:picChg chg="del">
          <ac:chgData name="Albert Holtsclaw" userId="9bba05f2-09b8-468c-ae26-0dbdee69e3fd" providerId="ADAL" clId="{6AF93B12-DBA7-A047-BE89-27581E1D17F7}" dt="2022-01-08T04:11:08.488" v="4942" actId="478"/>
          <ac:picMkLst>
            <pc:docMk/>
            <pc:sldMk cId="3919512532" sldId="292"/>
            <ac:picMk id="3" creationId="{46908F2F-03A2-214C-BFBB-F038C702336F}"/>
          </ac:picMkLst>
        </pc:picChg>
        <pc:picChg chg="del">
          <ac:chgData name="Albert Holtsclaw" userId="9bba05f2-09b8-468c-ae26-0dbdee69e3fd" providerId="ADAL" clId="{6AF93B12-DBA7-A047-BE89-27581E1D17F7}" dt="2022-01-08T04:11:08.794" v="4943" actId="478"/>
          <ac:picMkLst>
            <pc:docMk/>
            <pc:sldMk cId="3919512532" sldId="292"/>
            <ac:picMk id="4" creationId="{6A84C8B4-BDE1-E948-9615-AFB5D98A7F76}"/>
          </ac:picMkLst>
        </pc:picChg>
        <pc:picChg chg="add mod">
          <ac:chgData name="Albert Holtsclaw" userId="9bba05f2-09b8-468c-ae26-0dbdee69e3fd" providerId="ADAL" clId="{6AF93B12-DBA7-A047-BE89-27581E1D17F7}" dt="2022-01-08T04:38:59.847" v="5032" actId="1076"/>
          <ac:picMkLst>
            <pc:docMk/>
            <pc:sldMk cId="3919512532" sldId="292"/>
            <ac:picMk id="7" creationId="{C6859267-3CD4-DA49-BFB1-5327F25B3987}"/>
          </ac:picMkLst>
        </pc:picChg>
        <pc:picChg chg="add del mod modCrop">
          <ac:chgData name="Albert Holtsclaw" userId="9bba05f2-09b8-468c-ae26-0dbdee69e3fd" providerId="ADAL" clId="{6AF93B12-DBA7-A047-BE89-27581E1D17F7}" dt="2022-01-08T04:38:54.190" v="5030" actId="478"/>
          <ac:picMkLst>
            <pc:docMk/>
            <pc:sldMk cId="3919512532" sldId="292"/>
            <ac:picMk id="10" creationId="{0708CD17-CB88-4945-8383-3E8FC5FB61A1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6:51:09.030" v="6787"/>
        <pc:sldMkLst>
          <pc:docMk/>
          <pc:sldMk cId="85698635" sldId="293"/>
        </pc:sldMkLst>
        <pc:spChg chg="add mod">
          <ac:chgData name="Albert Holtsclaw" userId="9bba05f2-09b8-468c-ae26-0dbdee69e3fd" providerId="ADAL" clId="{6AF93B12-DBA7-A047-BE89-27581E1D17F7}" dt="2022-01-08T06:25:07.085" v="6741" actId="20577"/>
          <ac:spMkLst>
            <pc:docMk/>
            <pc:sldMk cId="85698635" sldId="293"/>
            <ac:spMk id="4" creationId="{58438CAC-6990-E142-93FA-DB46AD3D1228}"/>
          </ac:spMkLst>
        </pc:spChg>
        <pc:spChg chg="del">
          <ac:chgData name="Albert Holtsclaw" userId="9bba05f2-09b8-468c-ae26-0dbdee69e3fd" providerId="ADAL" clId="{6AF93B12-DBA7-A047-BE89-27581E1D17F7}" dt="2022-01-08T04:39:20.204" v="5040" actId="478"/>
          <ac:spMkLst>
            <pc:docMk/>
            <pc:sldMk cId="85698635" sldId="293"/>
            <ac:spMk id="5" creationId="{D46FFE9B-0AB1-4B49-ADB0-6D363ABC1FD3}"/>
          </ac:spMkLst>
        </pc:spChg>
        <pc:spChg chg="add del mod">
          <ac:chgData name="Albert Holtsclaw" userId="9bba05f2-09b8-468c-ae26-0dbdee69e3fd" providerId="ADAL" clId="{6AF93B12-DBA7-A047-BE89-27581E1D17F7}" dt="2022-01-08T06:51:09.030" v="6787"/>
          <ac:spMkLst>
            <pc:docMk/>
            <pc:sldMk cId="85698635" sldId="293"/>
            <ac:spMk id="6" creationId="{483DE21A-78EC-8C4B-80C3-2757C2E8A82B}"/>
          </ac:spMkLst>
        </pc:spChg>
        <pc:spChg chg="del mod">
          <ac:chgData name="Albert Holtsclaw" userId="9bba05f2-09b8-468c-ae26-0dbdee69e3fd" providerId="ADAL" clId="{6AF93B12-DBA7-A047-BE89-27581E1D17F7}" dt="2022-01-08T04:39:12.057" v="5038" actId="478"/>
          <ac:spMkLst>
            <pc:docMk/>
            <pc:sldMk cId="85698635" sldId="293"/>
            <ac:spMk id="8" creationId="{6BF0931D-D627-7641-8A51-682D0AC705A1}"/>
          </ac:spMkLst>
        </pc:spChg>
        <pc:picChg chg="del">
          <ac:chgData name="Albert Holtsclaw" userId="9bba05f2-09b8-468c-ae26-0dbdee69e3fd" providerId="ADAL" clId="{6AF93B12-DBA7-A047-BE89-27581E1D17F7}" dt="2022-01-08T04:39:12.505" v="5039" actId="478"/>
          <ac:picMkLst>
            <pc:docMk/>
            <pc:sldMk cId="85698635" sldId="293"/>
            <ac:picMk id="7" creationId="{C6859267-3CD4-DA49-BFB1-5327F25B3987}"/>
          </ac:picMkLst>
        </pc:picChg>
        <pc:picChg chg="mod">
          <ac:chgData name="Albert Holtsclaw" userId="9bba05f2-09b8-468c-ae26-0dbdee69e3fd" providerId="ADAL" clId="{6AF93B12-DBA7-A047-BE89-27581E1D17F7}" dt="2022-01-08T06:22:29.805" v="6673" actId="1076"/>
          <ac:picMkLst>
            <pc:docMk/>
            <pc:sldMk cId="85698635" sldId="293"/>
            <ac:picMk id="10" creationId="{0708CD17-CB88-4945-8383-3E8FC5FB61A1}"/>
          </ac:picMkLst>
        </pc:picChg>
      </pc:sldChg>
      <pc:sldChg chg="addSp delSp modSp add mod ord">
        <pc:chgData name="Albert Holtsclaw" userId="9bba05f2-09b8-468c-ae26-0dbdee69e3fd" providerId="ADAL" clId="{6AF93B12-DBA7-A047-BE89-27581E1D17F7}" dt="2022-01-08T04:55:40.423" v="5176" actId="1076"/>
        <pc:sldMkLst>
          <pc:docMk/>
          <pc:sldMk cId="2491611868" sldId="294"/>
        </pc:sldMkLst>
        <pc:spChg chg="mod">
          <ac:chgData name="Albert Holtsclaw" userId="9bba05f2-09b8-468c-ae26-0dbdee69e3fd" providerId="ADAL" clId="{6AF93B12-DBA7-A047-BE89-27581E1D17F7}" dt="2022-01-08T04:52:17.449" v="5151" actId="20577"/>
          <ac:spMkLst>
            <pc:docMk/>
            <pc:sldMk cId="2491611868" sldId="294"/>
            <ac:spMk id="2" creationId="{14F0D319-FFFA-0946-B015-F6CE7BC00F3F}"/>
          </ac:spMkLst>
        </pc:spChg>
        <pc:spChg chg="add mod">
          <ac:chgData name="Albert Holtsclaw" userId="9bba05f2-09b8-468c-ae26-0dbdee69e3fd" providerId="ADAL" clId="{6AF93B12-DBA7-A047-BE89-27581E1D17F7}" dt="2022-01-08T04:55:27.282" v="5175" actId="20577"/>
          <ac:spMkLst>
            <pc:docMk/>
            <pc:sldMk cId="2491611868" sldId="294"/>
            <ac:spMk id="4" creationId="{CC49EA78-C2C0-F74B-986A-2CF6B642F201}"/>
          </ac:spMkLst>
        </pc:spChg>
        <pc:spChg chg="del">
          <ac:chgData name="Albert Holtsclaw" userId="9bba05f2-09b8-468c-ae26-0dbdee69e3fd" providerId="ADAL" clId="{6AF93B12-DBA7-A047-BE89-27581E1D17F7}" dt="2022-01-08T04:40:39.382" v="5054" actId="478"/>
          <ac:spMkLst>
            <pc:docMk/>
            <pc:sldMk cId="2491611868" sldId="294"/>
            <ac:spMk id="5" creationId="{D46FFE9B-0AB1-4B49-ADB0-6D363ABC1FD3}"/>
          </ac:spMkLst>
        </pc:spChg>
        <pc:spChg chg="del mod">
          <ac:chgData name="Albert Holtsclaw" userId="9bba05f2-09b8-468c-ae26-0dbdee69e3fd" providerId="ADAL" clId="{6AF93B12-DBA7-A047-BE89-27581E1D17F7}" dt="2022-01-08T04:40:42.938" v="5056" actId="478"/>
          <ac:spMkLst>
            <pc:docMk/>
            <pc:sldMk cId="2491611868" sldId="294"/>
            <ac:spMk id="8" creationId="{6BF0931D-D627-7641-8A51-682D0AC705A1}"/>
          </ac:spMkLst>
        </pc:spChg>
        <pc:spChg chg="add mod">
          <ac:chgData name="Albert Holtsclaw" userId="9bba05f2-09b8-468c-ae26-0dbdee69e3fd" providerId="ADAL" clId="{6AF93B12-DBA7-A047-BE89-27581E1D17F7}" dt="2022-01-08T04:55:40.423" v="5176" actId="1076"/>
          <ac:spMkLst>
            <pc:docMk/>
            <pc:sldMk cId="2491611868" sldId="294"/>
            <ac:spMk id="10" creationId="{B007257F-69BE-DC46-A330-2C46274BAC19}"/>
          </ac:spMkLst>
        </pc:spChg>
        <pc:picChg chg="del">
          <ac:chgData name="Albert Holtsclaw" userId="9bba05f2-09b8-468c-ae26-0dbdee69e3fd" providerId="ADAL" clId="{6AF93B12-DBA7-A047-BE89-27581E1D17F7}" dt="2022-01-08T04:40:39.382" v="5054" actId="478"/>
          <ac:picMkLst>
            <pc:docMk/>
            <pc:sldMk cId="2491611868" sldId="294"/>
            <ac:picMk id="7" creationId="{C6859267-3CD4-DA49-BFB1-5327F25B3987}"/>
          </ac:picMkLst>
        </pc:picChg>
        <pc:picChg chg="add mod">
          <ac:chgData name="Albert Holtsclaw" userId="9bba05f2-09b8-468c-ae26-0dbdee69e3fd" providerId="ADAL" clId="{6AF93B12-DBA7-A047-BE89-27581E1D17F7}" dt="2022-01-08T04:55:40.423" v="5176" actId="1076"/>
          <ac:picMkLst>
            <pc:docMk/>
            <pc:sldMk cId="2491611868" sldId="294"/>
            <ac:picMk id="9" creationId="{AA5753F7-BE8E-C841-939F-4D927E2CF7BE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4:46:12.638" v="5091" actId="1076"/>
        <pc:sldMkLst>
          <pc:docMk/>
          <pc:sldMk cId="2366342533" sldId="295"/>
        </pc:sldMkLst>
        <pc:spChg chg="mod">
          <ac:chgData name="Albert Holtsclaw" userId="9bba05f2-09b8-468c-ae26-0dbdee69e3fd" providerId="ADAL" clId="{6AF93B12-DBA7-A047-BE89-27581E1D17F7}" dt="2022-01-08T04:44:26.664" v="5071" actId="20577"/>
          <ac:spMkLst>
            <pc:docMk/>
            <pc:sldMk cId="2366342533" sldId="295"/>
            <ac:spMk id="2" creationId="{14F0D319-FFFA-0946-B015-F6CE7BC00F3F}"/>
          </ac:spMkLst>
        </pc:spChg>
        <pc:picChg chg="del">
          <ac:chgData name="Albert Holtsclaw" userId="9bba05f2-09b8-468c-ae26-0dbdee69e3fd" providerId="ADAL" clId="{6AF93B12-DBA7-A047-BE89-27581E1D17F7}" dt="2022-01-08T04:44:28.504" v="5073" actId="478"/>
          <ac:picMkLst>
            <pc:docMk/>
            <pc:sldMk cId="2366342533" sldId="295"/>
            <ac:picMk id="3" creationId="{46908F2F-03A2-214C-BFBB-F038C702336F}"/>
          </ac:picMkLst>
        </pc:picChg>
        <pc:picChg chg="del mod">
          <ac:chgData name="Albert Holtsclaw" userId="9bba05f2-09b8-468c-ae26-0dbdee69e3fd" providerId="ADAL" clId="{6AF93B12-DBA7-A047-BE89-27581E1D17F7}" dt="2022-01-08T04:44:28.881" v="5074" actId="478"/>
          <ac:picMkLst>
            <pc:docMk/>
            <pc:sldMk cId="2366342533" sldId="295"/>
            <ac:picMk id="4" creationId="{6A84C8B4-BDE1-E948-9615-AFB5D98A7F76}"/>
          </ac:picMkLst>
        </pc:picChg>
        <pc:picChg chg="add mod modCrop">
          <ac:chgData name="Albert Holtsclaw" userId="9bba05f2-09b8-468c-ae26-0dbdee69e3fd" providerId="ADAL" clId="{6AF93B12-DBA7-A047-BE89-27581E1D17F7}" dt="2022-01-08T04:46:12.638" v="5091" actId="1076"/>
          <ac:picMkLst>
            <pc:docMk/>
            <pc:sldMk cId="2366342533" sldId="295"/>
            <ac:picMk id="6" creationId="{CAE239BF-A822-0649-AF72-B02A16F9D04F}"/>
          </ac:picMkLst>
        </pc:picChg>
        <pc:picChg chg="add mod modCrop">
          <ac:chgData name="Albert Holtsclaw" userId="9bba05f2-09b8-468c-ae26-0dbdee69e3fd" providerId="ADAL" clId="{6AF93B12-DBA7-A047-BE89-27581E1D17F7}" dt="2022-01-08T04:46:08.321" v="5088" actId="14100"/>
          <ac:picMkLst>
            <pc:docMk/>
            <pc:sldMk cId="2366342533" sldId="295"/>
            <ac:picMk id="7" creationId="{0391A896-AF43-EA48-9D37-62F1B2C2E7ED}"/>
          </ac:picMkLst>
        </pc:picChg>
      </pc:sldChg>
      <pc:sldChg chg="addSp delSp modSp add mod">
        <pc:chgData name="Albert Holtsclaw" userId="9bba05f2-09b8-468c-ae26-0dbdee69e3fd" providerId="ADAL" clId="{6AF93B12-DBA7-A047-BE89-27581E1D17F7}" dt="2022-01-08T04:47:32.534" v="5111" actId="1076"/>
        <pc:sldMkLst>
          <pc:docMk/>
          <pc:sldMk cId="1519304710" sldId="296"/>
        </pc:sldMkLst>
        <pc:spChg chg="mod">
          <ac:chgData name="Albert Holtsclaw" userId="9bba05f2-09b8-468c-ae26-0dbdee69e3fd" providerId="ADAL" clId="{6AF93B12-DBA7-A047-BE89-27581E1D17F7}" dt="2022-01-08T04:47:08.931" v="5102" actId="20577"/>
          <ac:spMkLst>
            <pc:docMk/>
            <pc:sldMk cId="1519304710" sldId="296"/>
            <ac:spMk id="2" creationId="{14F0D319-FFFA-0946-B015-F6CE7BC00F3F}"/>
          </ac:spMkLst>
        </pc:spChg>
        <pc:picChg chg="add mod modCrop">
          <ac:chgData name="Albert Holtsclaw" userId="9bba05f2-09b8-468c-ae26-0dbdee69e3fd" providerId="ADAL" clId="{6AF93B12-DBA7-A047-BE89-27581E1D17F7}" dt="2022-01-08T04:47:32.534" v="5111" actId="1076"/>
          <ac:picMkLst>
            <pc:docMk/>
            <pc:sldMk cId="1519304710" sldId="296"/>
            <ac:picMk id="3" creationId="{D5A36E6F-A0D8-4646-A027-EDB02CFD1F26}"/>
          </ac:picMkLst>
        </pc:picChg>
        <pc:picChg chg="del">
          <ac:chgData name="Albert Holtsclaw" userId="9bba05f2-09b8-468c-ae26-0dbdee69e3fd" providerId="ADAL" clId="{6AF93B12-DBA7-A047-BE89-27581E1D17F7}" dt="2022-01-08T04:47:10.209" v="5104" actId="478"/>
          <ac:picMkLst>
            <pc:docMk/>
            <pc:sldMk cId="1519304710" sldId="296"/>
            <ac:picMk id="6" creationId="{CAE239BF-A822-0649-AF72-B02A16F9D04F}"/>
          </ac:picMkLst>
        </pc:picChg>
        <pc:picChg chg="del">
          <ac:chgData name="Albert Holtsclaw" userId="9bba05f2-09b8-468c-ae26-0dbdee69e3fd" providerId="ADAL" clId="{6AF93B12-DBA7-A047-BE89-27581E1D17F7}" dt="2022-01-08T04:47:09.907" v="5103" actId="478"/>
          <ac:picMkLst>
            <pc:docMk/>
            <pc:sldMk cId="1519304710" sldId="296"/>
            <ac:picMk id="7" creationId="{0391A896-AF43-EA48-9D37-62F1B2C2E7ED}"/>
          </ac:picMkLst>
        </pc:picChg>
      </pc:sldChg>
      <pc:sldChg chg="addSp delSp modSp add del mod modAnim">
        <pc:chgData name="Albert Holtsclaw" userId="9bba05f2-09b8-468c-ae26-0dbdee69e3fd" providerId="ADAL" clId="{6AF93B12-DBA7-A047-BE89-27581E1D17F7}" dt="2022-01-08T05:04:01.868" v="5206" actId="2696"/>
        <pc:sldMkLst>
          <pc:docMk/>
          <pc:sldMk cId="1609944911" sldId="297"/>
        </pc:sldMkLst>
        <pc:spChg chg="del">
          <ac:chgData name="Albert Holtsclaw" userId="9bba05f2-09b8-468c-ae26-0dbdee69e3fd" providerId="ADAL" clId="{6AF93B12-DBA7-A047-BE89-27581E1D17F7}" dt="2022-01-08T04:56:32.151" v="5178" actId="478"/>
          <ac:spMkLst>
            <pc:docMk/>
            <pc:sldMk cId="1609944911" sldId="297"/>
            <ac:spMk id="4" creationId="{CC49EA78-C2C0-F74B-986A-2CF6B642F201}"/>
          </ac:spMkLst>
        </pc:spChg>
        <pc:spChg chg="add del mod">
          <ac:chgData name="Albert Holtsclaw" userId="9bba05f2-09b8-468c-ae26-0dbdee69e3fd" providerId="ADAL" clId="{6AF93B12-DBA7-A047-BE89-27581E1D17F7}" dt="2022-01-08T04:57:37.888" v="5179"/>
          <ac:spMkLst>
            <pc:docMk/>
            <pc:sldMk cId="1609944911" sldId="297"/>
            <ac:spMk id="5" creationId="{8B841A31-3F54-8145-AAC7-C886A2EE4DC4}"/>
          </ac:spMkLst>
        </pc:spChg>
        <pc:spChg chg="del">
          <ac:chgData name="Albert Holtsclaw" userId="9bba05f2-09b8-468c-ae26-0dbdee69e3fd" providerId="ADAL" clId="{6AF93B12-DBA7-A047-BE89-27581E1D17F7}" dt="2022-01-08T04:56:32.151" v="5178" actId="478"/>
          <ac:spMkLst>
            <pc:docMk/>
            <pc:sldMk cId="1609944911" sldId="297"/>
            <ac:spMk id="10" creationId="{B007257F-69BE-DC46-A330-2C46274BAC19}"/>
          </ac:spMkLst>
        </pc:spChg>
        <pc:picChg chg="add mod">
          <ac:chgData name="Albert Holtsclaw" userId="9bba05f2-09b8-468c-ae26-0dbdee69e3fd" providerId="ADAL" clId="{6AF93B12-DBA7-A047-BE89-27581E1D17F7}" dt="2022-01-08T04:57:49.243" v="5183" actId="14100"/>
          <ac:picMkLst>
            <pc:docMk/>
            <pc:sldMk cId="1609944911" sldId="297"/>
            <ac:picMk id="6" creationId="{1FB78CE9-883B-8F4E-842C-13760060965B}"/>
          </ac:picMkLst>
        </pc:picChg>
        <pc:picChg chg="del">
          <ac:chgData name="Albert Holtsclaw" userId="9bba05f2-09b8-468c-ae26-0dbdee69e3fd" providerId="ADAL" clId="{6AF93B12-DBA7-A047-BE89-27581E1D17F7}" dt="2022-01-08T04:56:32.151" v="5178" actId="478"/>
          <ac:picMkLst>
            <pc:docMk/>
            <pc:sldMk cId="1609944911" sldId="297"/>
            <ac:picMk id="9" creationId="{AA5753F7-BE8E-C841-939F-4D927E2CF7BE}"/>
          </ac:picMkLst>
        </pc:picChg>
      </pc:sldChg>
      <pc:sldChg chg="addSp delSp modSp add mod delAnim">
        <pc:chgData name="Albert Holtsclaw" userId="9bba05f2-09b8-468c-ae26-0dbdee69e3fd" providerId="ADAL" clId="{6AF93B12-DBA7-A047-BE89-27581E1D17F7}" dt="2022-01-08T05:04:44.286" v="5207" actId="732"/>
        <pc:sldMkLst>
          <pc:docMk/>
          <pc:sldMk cId="2833314869" sldId="298"/>
        </pc:sldMkLst>
        <pc:spChg chg="add mod">
          <ac:chgData name="Albert Holtsclaw" userId="9bba05f2-09b8-468c-ae26-0dbdee69e3fd" providerId="ADAL" clId="{6AF93B12-DBA7-A047-BE89-27581E1D17F7}" dt="2022-01-08T05:00:52.482" v="5185" actId="478"/>
          <ac:spMkLst>
            <pc:docMk/>
            <pc:sldMk cId="2833314869" sldId="298"/>
            <ac:spMk id="4" creationId="{DBB8405E-EA9E-684B-BBE4-947165C7F789}"/>
          </ac:spMkLst>
        </pc:spChg>
        <pc:picChg chg="add mod modCrop">
          <ac:chgData name="Albert Holtsclaw" userId="9bba05f2-09b8-468c-ae26-0dbdee69e3fd" providerId="ADAL" clId="{6AF93B12-DBA7-A047-BE89-27581E1D17F7}" dt="2022-01-08T05:02:51.227" v="5204" actId="1076"/>
          <ac:picMkLst>
            <pc:docMk/>
            <pc:sldMk cId="2833314869" sldId="298"/>
            <ac:picMk id="5" creationId="{1A700DE9-4DE6-AD45-8747-C3D5EA09E1D9}"/>
          </ac:picMkLst>
        </pc:picChg>
        <pc:picChg chg="del">
          <ac:chgData name="Albert Holtsclaw" userId="9bba05f2-09b8-468c-ae26-0dbdee69e3fd" providerId="ADAL" clId="{6AF93B12-DBA7-A047-BE89-27581E1D17F7}" dt="2022-01-08T05:00:52.482" v="5185" actId="478"/>
          <ac:picMkLst>
            <pc:docMk/>
            <pc:sldMk cId="2833314869" sldId="298"/>
            <ac:picMk id="6" creationId="{1FB78CE9-883B-8F4E-842C-13760060965B}"/>
          </ac:picMkLst>
        </pc:picChg>
        <pc:picChg chg="add del mod">
          <ac:chgData name="Albert Holtsclaw" userId="9bba05f2-09b8-468c-ae26-0dbdee69e3fd" providerId="ADAL" clId="{6AF93B12-DBA7-A047-BE89-27581E1D17F7}" dt="2022-01-08T05:01:54.996" v="5191" actId="478"/>
          <ac:picMkLst>
            <pc:docMk/>
            <pc:sldMk cId="2833314869" sldId="298"/>
            <ac:picMk id="7" creationId="{B49A6E53-D61A-1E4C-9E26-3D9BF025A6F1}"/>
          </ac:picMkLst>
        </pc:picChg>
        <pc:picChg chg="add mod modCrop">
          <ac:chgData name="Albert Holtsclaw" userId="9bba05f2-09b8-468c-ae26-0dbdee69e3fd" providerId="ADAL" clId="{6AF93B12-DBA7-A047-BE89-27581E1D17F7}" dt="2022-01-08T05:04:44.286" v="5207" actId="732"/>
          <ac:picMkLst>
            <pc:docMk/>
            <pc:sldMk cId="2833314869" sldId="298"/>
            <ac:picMk id="8" creationId="{392C5643-6554-914C-AEA8-8E1CDFD0C52E}"/>
          </ac:picMkLst>
        </pc:picChg>
      </pc:sldChg>
      <pc:sldChg chg="addSp delSp modSp add del mod">
        <pc:chgData name="Albert Holtsclaw" userId="9bba05f2-09b8-468c-ae26-0dbdee69e3fd" providerId="ADAL" clId="{6AF93B12-DBA7-A047-BE89-27581E1D17F7}" dt="2022-01-08T06:53:30.983" v="6827" actId="2696"/>
        <pc:sldMkLst>
          <pc:docMk/>
          <pc:sldMk cId="2245452663" sldId="299"/>
        </pc:sldMkLst>
        <pc:spChg chg="mod">
          <ac:chgData name="Albert Holtsclaw" userId="9bba05f2-09b8-468c-ae26-0dbdee69e3fd" providerId="ADAL" clId="{6AF93B12-DBA7-A047-BE89-27581E1D17F7}" dt="2022-01-08T05:08:03.837" v="5227" actId="20577"/>
          <ac:spMkLst>
            <pc:docMk/>
            <pc:sldMk cId="2245452663" sldId="299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5:13:28.847" v="5741" actId="404"/>
          <ac:spMkLst>
            <pc:docMk/>
            <pc:sldMk cId="2245452663" sldId="299"/>
            <ac:spMk id="3" creationId="{FD678991-CD1B-7D4D-89FE-84D82BCC4C8A}"/>
          </ac:spMkLst>
        </pc:spChg>
        <pc:spChg chg="add del mod">
          <ac:chgData name="Albert Holtsclaw" userId="9bba05f2-09b8-468c-ae26-0dbdee69e3fd" providerId="ADAL" clId="{6AF93B12-DBA7-A047-BE89-27581E1D17F7}" dt="2022-01-08T05:08:49.675" v="5261"/>
          <ac:spMkLst>
            <pc:docMk/>
            <pc:sldMk cId="2245452663" sldId="299"/>
            <ac:spMk id="4" creationId="{ED506DBF-BD6A-FF46-A027-3F94D32CED3E}"/>
          </ac:spMkLst>
        </pc:spChg>
        <pc:spChg chg="add mod">
          <ac:chgData name="Albert Holtsclaw" userId="9bba05f2-09b8-468c-ae26-0dbdee69e3fd" providerId="ADAL" clId="{6AF93B12-DBA7-A047-BE89-27581E1D17F7}" dt="2022-01-08T05:13:34.805" v="5742" actId="1076"/>
          <ac:spMkLst>
            <pc:docMk/>
            <pc:sldMk cId="2245452663" sldId="299"/>
            <ac:spMk id="5" creationId="{FE88C4B2-D1C1-B342-B93E-6C721EC8908B}"/>
          </ac:spMkLst>
        </pc:spChg>
        <pc:spChg chg="add mod">
          <ac:chgData name="Albert Holtsclaw" userId="9bba05f2-09b8-468c-ae26-0dbdee69e3fd" providerId="ADAL" clId="{6AF93B12-DBA7-A047-BE89-27581E1D17F7}" dt="2022-01-08T05:20:45.525" v="6041" actId="313"/>
          <ac:spMkLst>
            <pc:docMk/>
            <pc:sldMk cId="2245452663" sldId="299"/>
            <ac:spMk id="6" creationId="{26C22215-C7B7-AD4A-8CEF-3102EE79A506}"/>
          </ac:spMkLst>
        </pc:spChg>
        <pc:spChg chg="add del mod">
          <ac:chgData name="Albert Holtsclaw" userId="9bba05f2-09b8-468c-ae26-0dbdee69e3fd" providerId="ADAL" clId="{6AF93B12-DBA7-A047-BE89-27581E1D17F7}" dt="2022-01-08T05:10:11.445" v="5435"/>
          <ac:spMkLst>
            <pc:docMk/>
            <pc:sldMk cId="2245452663" sldId="299"/>
            <ac:spMk id="7" creationId="{D90E210C-6903-3D49-98B8-8C77823AE12A}"/>
          </ac:spMkLst>
        </pc:spChg>
        <pc:spChg chg="add del mod">
          <ac:chgData name="Albert Holtsclaw" userId="9bba05f2-09b8-468c-ae26-0dbdee69e3fd" providerId="ADAL" clId="{6AF93B12-DBA7-A047-BE89-27581E1D17F7}" dt="2022-01-08T05:10:36.179" v="5505"/>
          <ac:spMkLst>
            <pc:docMk/>
            <pc:sldMk cId="2245452663" sldId="299"/>
            <ac:spMk id="8" creationId="{87435FAD-C7D5-4E4C-A315-F086D12E7CFB}"/>
          </ac:spMkLst>
        </pc:spChg>
        <pc:spChg chg="add del mod">
          <ac:chgData name="Albert Holtsclaw" userId="9bba05f2-09b8-468c-ae26-0dbdee69e3fd" providerId="ADAL" clId="{6AF93B12-DBA7-A047-BE89-27581E1D17F7}" dt="2022-01-08T05:15:36.055" v="5751"/>
          <ac:spMkLst>
            <pc:docMk/>
            <pc:sldMk cId="2245452663" sldId="299"/>
            <ac:spMk id="9" creationId="{A301C294-57A5-2C47-80A7-B8378E9B35A6}"/>
          </ac:spMkLst>
        </pc:spChg>
        <pc:spChg chg="add mod">
          <ac:chgData name="Albert Holtsclaw" userId="9bba05f2-09b8-468c-ae26-0dbdee69e3fd" providerId="ADAL" clId="{6AF93B12-DBA7-A047-BE89-27581E1D17F7}" dt="2022-01-08T05:20:07.363" v="6002" actId="20577"/>
          <ac:spMkLst>
            <pc:docMk/>
            <pc:sldMk cId="2245452663" sldId="299"/>
            <ac:spMk id="10" creationId="{EDE02B36-22B5-8A4C-A15B-B6E366F71747}"/>
          </ac:spMkLst>
        </pc:spChg>
        <pc:spChg chg="add del mod">
          <ac:chgData name="Albert Holtsclaw" userId="9bba05f2-09b8-468c-ae26-0dbdee69e3fd" providerId="ADAL" clId="{6AF93B12-DBA7-A047-BE89-27581E1D17F7}" dt="2022-01-08T06:52:51.661" v="6799"/>
          <ac:spMkLst>
            <pc:docMk/>
            <pc:sldMk cId="2245452663" sldId="299"/>
            <ac:spMk id="11" creationId="{2F80B8BB-D159-044A-ACAE-62791726BA73}"/>
          </ac:spMkLst>
        </pc:spChg>
      </pc:sldChg>
      <pc:sldChg chg="addSp delSp modSp add del mod">
        <pc:chgData name="Albert Holtsclaw" userId="9bba05f2-09b8-468c-ae26-0dbdee69e3fd" providerId="ADAL" clId="{6AF93B12-DBA7-A047-BE89-27581E1D17F7}" dt="2022-01-08T06:52:08.026" v="6797" actId="2696"/>
        <pc:sldMkLst>
          <pc:docMk/>
          <pc:sldMk cId="2136212155" sldId="300"/>
        </pc:sldMkLst>
        <pc:spChg chg="mod">
          <ac:chgData name="Albert Holtsclaw" userId="9bba05f2-09b8-468c-ae26-0dbdee69e3fd" providerId="ADAL" clId="{6AF93B12-DBA7-A047-BE89-27581E1D17F7}" dt="2022-01-08T05:33:00.678" v="6268" actId="20577"/>
          <ac:spMkLst>
            <pc:docMk/>
            <pc:sldMk cId="2136212155" sldId="300"/>
            <ac:spMk id="2" creationId="{14F0D319-FFFA-0946-B015-F6CE7BC00F3F}"/>
          </ac:spMkLst>
        </pc:spChg>
        <pc:spChg chg="mod">
          <ac:chgData name="Albert Holtsclaw" userId="9bba05f2-09b8-468c-ae26-0dbdee69e3fd" providerId="ADAL" clId="{6AF93B12-DBA7-A047-BE89-27581E1D17F7}" dt="2022-01-08T06:44:41.150" v="6783" actId="20577"/>
          <ac:spMkLst>
            <pc:docMk/>
            <pc:sldMk cId="2136212155" sldId="300"/>
            <ac:spMk id="3" creationId="{FD678991-CD1B-7D4D-89FE-84D82BCC4C8A}"/>
          </ac:spMkLst>
        </pc:spChg>
        <pc:spChg chg="add mod">
          <ac:chgData name="Albert Holtsclaw" userId="9bba05f2-09b8-468c-ae26-0dbdee69e3fd" providerId="ADAL" clId="{6AF93B12-DBA7-A047-BE89-27581E1D17F7}" dt="2022-01-08T05:36:07.784" v="6451" actId="1076"/>
          <ac:spMkLst>
            <pc:docMk/>
            <pc:sldMk cId="2136212155" sldId="300"/>
            <ac:spMk id="4" creationId="{28182CF2-51AD-1F47-88D8-969B2D18A7A5}"/>
          </ac:spMkLst>
        </pc:spChg>
        <pc:spChg chg="del">
          <ac:chgData name="Albert Holtsclaw" userId="9bba05f2-09b8-468c-ae26-0dbdee69e3fd" providerId="ADAL" clId="{6AF93B12-DBA7-A047-BE89-27581E1D17F7}" dt="2022-01-08T05:32:57.200" v="6263" actId="478"/>
          <ac:spMkLst>
            <pc:docMk/>
            <pc:sldMk cId="2136212155" sldId="300"/>
            <ac:spMk id="5" creationId="{FE88C4B2-D1C1-B342-B93E-6C721EC8908B}"/>
          </ac:spMkLst>
        </pc:spChg>
        <pc:spChg chg="del">
          <ac:chgData name="Albert Holtsclaw" userId="9bba05f2-09b8-468c-ae26-0dbdee69e3fd" providerId="ADAL" clId="{6AF93B12-DBA7-A047-BE89-27581E1D17F7}" dt="2022-01-08T05:32:57.200" v="6263" actId="478"/>
          <ac:spMkLst>
            <pc:docMk/>
            <pc:sldMk cId="2136212155" sldId="300"/>
            <ac:spMk id="6" creationId="{26C22215-C7B7-AD4A-8CEF-3102EE79A506}"/>
          </ac:spMkLst>
        </pc:spChg>
        <pc:spChg chg="del">
          <ac:chgData name="Albert Holtsclaw" userId="9bba05f2-09b8-468c-ae26-0dbdee69e3fd" providerId="ADAL" clId="{6AF93B12-DBA7-A047-BE89-27581E1D17F7}" dt="2022-01-08T05:32:50.506" v="6260" actId="478"/>
          <ac:spMkLst>
            <pc:docMk/>
            <pc:sldMk cId="2136212155" sldId="300"/>
            <ac:spMk id="10" creationId="{EDE02B36-22B5-8A4C-A15B-B6E366F71747}"/>
          </ac:spMkLst>
        </pc:spChg>
      </pc:sldChg>
      <pc:sldChg chg="addSp delSp modSp add mod modAnim">
        <pc:chgData name="Albert Holtsclaw" userId="9bba05f2-09b8-468c-ae26-0dbdee69e3fd" providerId="ADAL" clId="{6AF93B12-DBA7-A047-BE89-27581E1D17F7}" dt="2022-01-08T06:21:21.026" v="6672" actId="1036"/>
        <pc:sldMkLst>
          <pc:docMk/>
          <pc:sldMk cId="252032566" sldId="301"/>
        </pc:sldMkLst>
        <pc:spChg chg="del">
          <ac:chgData name="Albert Holtsclaw" userId="9bba05f2-09b8-468c-ae26-0dbdee69e3fd" providerId="ADAL" clId="{6AF93B12-DBA7-A047-BE89-27581E1D17F7}" dt="2022-01-08T06:19:39.656" v="6658"/>
          <ac:spMkLst>
            <pc:docMk/>
            <pc:sldMk cId="252032566" sldId="301"/>
            <ac:spMk id="4" creationId="{DBB8405E-EA9E-684B-BBE4-947165C7F789}"/>
          </ac:spMkLst>
        </pc:spChg>
        <pc:picChg chg="add mod">
          <ac:chgData name="Albert Holtsclaw" userId="9bba05f2-09b8-468c-ae26-0dbdee69e3fd" providerId="ADAL" clId="{6AF93B12-DBA7-A047-BE89-27581E1D17F7}" dt="2022-01-08T06:21:21.026" v="6672" actId="1036"/>
          <ac:picMkLst>
            <pc:docMk/>
            <pc:sldMk cId="252032566" sldId="301"/>
            <ac:picMk id="3" creationId="{F6875B66-FB55-FD46-A2B8-458683284FBB}"/>
          </ac:picMkLst>
        </pc:picChg>
        <pc:picChg chg="del">
          <ac:chgData name="Albert Holtsclaw" userId="9bba05f2-09b8-468c-ae26-0dbdee69e3fd" providerId="ADAL" clId="{6AF93B12-DBA7-A047-BE89-27581E1D17F7}" dt="2022-01-08T06:19:15.748" v="6656" actId="478"/>
          <ac:picMkLst>
            <pc:docMk/>
            <pc:sldMk cId="252032566" sldId="301"/>
            <ac:picMk id="5" creationId="{1A700DE9-4DE6-AD45-8747-C3D5EA09E1D9}"/>
          </ac:picMkLst>
        </pc:picChg>
        <pc:picChg chg="del">
          <ac:chgData name="Albert Holtsclaw" userId="9bba05f2-09b8-468c-ae26-0dbdee69e3fd" providerId="ADAL" clId="{6AF93B12-DBA7-A047-BE89-27581E1D17F7}" dt="2022-01-08T06:19:16.106" v="6657" actId="478"/>
          <ac:picMkLst>
            <pc:docMk/>
            <pc:sldMk cId="252032566" sldId="301"/>
            <ac:picMk id="8" creationId="{392C5643-6554-914C-AEA8-8E1CDFD0C52E}"/>
          </ac:picMkLst>
        </pc:picChg>
      </pc:sldChg>
      <pc:sldChg chg="addSp delSp modSp add mod ord">
        <pc:chgData name="Albert Holtsclaw" userId="9bba05f2-09b8-468c-ae26-0dbdee69e3fd" providerId="ADAL" clId="{6AF93B12-DBA7-A047-BE89-27581E1D17F7}" dt="2022-01-08T06:54:25.744" v="6841" actId="1076"/>
        <pc:sldMkLst>
          <pc:docMk/>
          <pc:sldMk cId="1529510201" sldId="302"/>
        </pc:sldMkLst>
        <pc:spChg chg="del">
          <ac:chgData name="Albert Holtsclaw" userId="9bba05f2-09b8-468c-ae26-0dbdee69e3fd" providerId="ADAL" clId="{6AF93B12-DBA7-A047-BE89-27581E1D17F7}" dt="2022-01-08T06:51:29.421" v="6789" actId="478"/>
          <ac:spMkLst>
            <pc:docMk/>
            <pc:sldMk cId="1529510201" sldId="302"/>
            <ac:spMk id="2" creationId="{14F0D319-FFFA-0946-B015-F6CE7BC00F3F}"/>
          </ac:spMkLst>
        </pc:spChg>
        <pc:spChg chg="add del mod">
          <ac:chgData name="Albert Holtsclaw" userId="9bba05f2-09b8-468c-ae26-0dbdee69e3fd" providerId="ADAL" clId="{6AF93B12-DBA7-A047-BE89-27581E1D17F7}" dt="2022-01-08T06:51:52.340" v="6793" actId="478"/>
          <ac:spMkLst>
            <pc:docMk/>
            <pc:sldMk cId="1529510201" sldId="302"/>
            <ac:spMk id="4" creationId="{4ACF93B6-E0D0-2D4A-A204-B02E63D9BAE8}"/>
          </ac:spMkLst>
        </pc:spChg>
        <pc:spChg chg="del">
          <ac:chgData name="Albert Holtsclaw" userId="9bba05f2-09b8-468c-ae26-0dbdee69e3fd" providerId="ADAL" clId="{6AF93B12-DBA7-A047-BE89-27581E1D17F7}" dt="2022-01-08T06:51:29.421" v="6789" actId="478"/>
          <ac:spMkLst>
            <pc:docMk/>
            <pc:sldMk cId="1529510201" sldId="302"/>
            <ac:spMk id="5" creationId="{D46FFE9B-0AB1-4B49-ADB0-6D363ABC1FD3}"/>
          </ac:spMkLst>
        </pc:spChg>
        <pc:spChg chg="del">
          <ac:chgData name="Albert Holtsclaw" userId="9bba05f2-09b8-468c-ae26-0dbdee69e3fd" providerId="ADAL" clId="{6AF93B12-DBA7-A047-BE89-27581E1D17F7}" dt="2022-01-08T06:51:29.421" v="6789" actId="478"/>
          <ac:spMkLst>
            <pc:docMk/>
            <pc:sldMk cId="1529510201" sldId="302"/>
            <ac:spMk id="8" creationId="{6BF0931D-D627-7641-8A51-682D0AC705A1}"/>
          </ac:spMkLst>
        </pc:spChg>
        <pc:spChg chg="add del mod">
          <ac:chgData name="Albert Holtsclaw" userId="9bba05f2-09b8-468c-ae26-0dbdee69e3fd" providerId="ADAL" clId="{6AF93B12-DBA7-A047-BE89-27581E1D17F7}" dt="2022-01-08T06:51:53.825" v="6794" actId="478"/>
          <ac:spMkLst>
            <pc:docMk/>
            <pc:sldMk cId="1529510201" sldId="302"/>
            <ac:spMk id="9" creationId="{5AF3BD9D-B0BD-0749-B315-278DDBF56128}"/>
          </ac:spMkLst>
        </pc:spChg>
        <pc:spChg chg="add del mod">
          <ac:chgData name="Albert Holtsclaw" userId="9bba05f2-09b8-468c-ae26-0dbdee69e3fd" providerId="ADAL" clId="{6AF93B12-DBA7-A047-BE89-27581E1D17F7}" dt="2022-01-08T06:51:49.680" v="6792"/>
          <ac:spMkLst>
            <pc:docMk/>
            <pc:sldMk cId="1529510201" sldId="302"/>
            <ac:spMk id="10" creationId="{CBE9B63E-020E-884D-93D2-C923ED133BC6}"/>
          </ac:spMkLst>
        </pc:spChg>
        <pc:spChg chg="add del mod">
          <ac:chgData name="Albert Holtsclaw" userId="9bba05f2-09b8-468c-ae26-0dbdee69e3fd" providerId="ADAL" clId="{6AF93B12-DBA7-A047-BE89-27581E1D17F7}" dt="2022-01-08T06:51:49.680" v="6792"/>
          <ac:spMkLst>
            <pc:docMk/>
            <pc:sldMk cId="1529510201" sldId="302"/>
            <ac:spMk id="11" creationId="{5D577255-F497-4E42-AAEA-F19C561AAC91}"/>
          </ac:spMkLst>
        </pc:spChg>
        <pc:spChg chg="add del mod">
          <ac:chgData name="Albert Holtsclaw" userId="9bba05f2-09b8-468c-ae26-0dbdee69e3fd" providerId="ADAL" clId="{6AF93B12-DBA7-A047-BE89-27581E1D17F7}" dt="2022-01-08T06:51:49.680" v="6792"/>
          <ac:spMkLst>
            <pc:docMk/>
            <pc:sldMk cId="1529510201" sldId="302"/>
            <ac:spMk id="12" creationId="{A86DEF57-5F07-9E4E-B4F0-FD2F4E856574}"/>
          </ac:spMkLst>
        </pc:spChg>
        <pc:spChg chg="add mod">
          <ac:chgData name="Albert Holtsclaw" userId="9bba05f2-09b8-468c-ae26-0dbdee69e3fd" providerId="ADAL" clId="{6AF93B12-DBA7-A047-BE89-27581E1D17F7}" dt="2022-01-08T06:53:11.830" v="6822" actId="20577"/>
          <ac:spMkLst>
            <pc:docMk/>
            <pc:sldMk cId="1529510201" sldId="302"/>
            <ac:spMk id="13" creationId="{50D375D3-85B9-1342-BCB0-90D72D5EEF11}"/>
          </ac:spMkLst>
        </pc:spChg>
        <pc:spChg chg="add del mod">
          <ac:chgData name="Albert Holtsclaw" userId="9bba05f2-09b8-468c-ae26-0dbdee69e3fd" providerId="ADAL" clId="{6AF93B12-DBA7-A047-BE89-27581E1D17F7}" dt="2022-01-08T06:53:16.965" v="6824" actId="478"/>
          <ac:spMkLst>
            <pc:docMk/>
            <pc:sldMk cId="1529510201" sldId="302"/>
            <ac:spMk id="14" creationId="{7DE7BD72-85F4-304D-8C14-A9F1514959B1}"/>
          </ac:spMkLst>
        </pc:spChg>
        <pc:spChg chg="add del mod">
          <ac:chgData name="Albert Holtsclaw" userId="9bba05f2-09b8-468c-ae26-0dbdee69e3fd" providerId="ADAL" clId="{6AF93B12-DBA7-A047-BE89-27581E1D17F7}" dt="2022-01-08T06:53:15.318" v="6823" actId="478"/>
          <ac:spMkLst>
            <pc:docMk/>
            <pc:sldMk cId="1529510201" sldId="302"/>
            <ac:spMk id="15" creationId="{AAF919C4-84A7-A14A-98F5-4B6E8C55533B}"/>
          </ac:spMkLst>
        </pc:spChg>
        <pc:spChg chg="add del mod">
          <ac:chgData name="Albert Holtsclaw" userId="9bba05f2-09b8-468c-ae26-0dbdee69e3fd" providerId="ADAL" clId="{6AF93B12-DBA7-A047-BE89-27581E1D17F7}" dt="2022-01-08T06:53:02.427" v="6802"/>
          <ac:spMkLst>
            <pc:docMk/>
            <pc:sldMk cId="1529510201" sldId="302"/>
            <ac:spMk id="16" creationId="{A1985DF6-73EE-2442-BBDB-C94226C5131D}"/>
          </ac:spMkLst>
        </pc:spChg>
        <pc:spChg chg="add del mod">
          <ac:chgData name="Albert Holtsclaw" userId="9bba05f2-09b8-468c-ae26-0dbdee69e3fd" providerId="ADAL" clId="{6AF93B12-DBA7-A047-BE89-27581E1D17F7}" dt="2022-01-08T06:53:19.726" v="6825" actId="478"/>
          <ac:spMkLst>
            <pc:docMk/>
            <pc:sldMk cId="1529510201" sldId="302"/>
            <ac:spMk id="18" creationId="{CB88267D-3D2A-094F-A304-A2BD5DC80E5F}"/>
          </ac:spMkLst>
        </pc:spChg>
        <pc:spChg chg="add mod">
          <ac:chgData name="Albert Holtsclaw" userId="9bba05f2-09b8-468c-ae26-0dbdee69e3fd" providerId="ADAL" clId="{6AF93B12-DBA7-A047-BE89-27581E1D17F7}" dt="2022-01-08T06:53:52.642" v="6834" actId="404"/>
          <ac:spMkLst>
            <pc:docMk/>
            <pc:sldMk cId="1529510201" sldId="302"/>
            <ac:spMk id="19" creationId="{D808AAC6-C886-6041-9DF8-0C232C92EFA5}"/>
          </ac:spMkLst>
        </pc:spChg>
        <pc:spChg chg="add mod">
          <ac:chgData name="Albert Holtsclaw" userId="9bba05f2-09b8-468c-ae26-0dbdee69e3fd" providerId="ADAL" clId="{6AF93B12-DBA7-A047-BE89-27581E1D17F7}" dt="2022-01-08T06:53:59.596" v="6835" actId="1076"/>
          <ac:spMkLst>
            <pc:docMk/>
            <pc:sldMk cId="1529510201" sldId="302"/>
            <ac:spMk id="20" creationId="{550232A1-A100-044D-90B2-EA8B13CEB9BE}"/>
          </ac:spMkLst>
        </pc:spChg>
        <pc:spChg chg="add mod">
          <ac:chgData name="Albert Holtsclaw" userId="9bba05f2-09b8-468c-ae26-0dbdee69e3fd" providerId="ADAL" clId="{6AF93B12-DBA7-A047-BE89-27581E1D17F7}" dt="2022-01-08T06:54:13.008" v="6837" actId="404"/>
          <ac:spMkLst>
            <pc:docMk/>
            <pc:sldMk cId="1529510201" sldId="302"/>
            <ac:spMk id="21" creationId="{29CE6736-550B-9548-83D8-4F6129E59FEA}"/>
          </ac:spMkLst>
        </pc:spChg>
        <pc:spChg chg="add mod">
          <ac:chgData name="Albert Holtsclaw" userId="9bba05f2-09b8-468c-ae26-0dbdee69e3fd" providerId="ADAL" clId="{6AF93B12-DBA7-A047-BE89-27581E1D17F7}" dt="2022-01-08T06:54:25.744" v="6841" actId="1076"/>
          <ac:spMkLst>
            <pc:docMk/>
            <pc:sldMk cId="1529510201" sldId="302"/>
            <ac:spMk id="22" creationId="{1FBABB7F-F6E3-AB4B-95DA-83ED71613F6C}"/>
          </ac:spMkLst>
        </pc:spChg>
        <pc:picChg chg="del">
          <ac:chgData name="Albert Holtsclaw" userId="9bba05f2-09b8-468c-ae26-0dbdee69e3fd" providerId="ADAL" clId="{6AF93B12-DBA7-A047-BE89-27581E1D17F7}" dt="2022-01-08T06:51:29.421" v="6789" actId="478"/>
          <ac:picMkLst>
            <pc:docMk/>
            <pc:sldMk cId="1529510201" sldId="302"/>
            <ac:picMk id="7" creationId="{C6859267-3CD4-DA49-BFB1-5327F25B3987}"/>
          </ac:picMkLst>
        </pc:picChg>
      </pc:sldChg>
      <pc:sldChg chg="modSp add mod">
        <pc:chgData name="Albert Holtsclaw" userId="9bba05f2-09b8-468c-ae26-0dbdee69e3fd" providerId="ADAL" clId="{6AF93B12-DBA7-A047-BE89-27581E1D17F7}" dt="2022-01-08T06:54:50.077" v="6842" actId="1076"/>
        <pc:sldMkLst>
          <pc:docMk/>
          <pc:sldMk cId="3502542513" sldId="303"/>
        </pc:sldMkLst>
        <pc:spChg chg="mod">
          <ac:chgData name="Albert Holtsclaw" userId="9bba05f2-09b8-468c-ae26-0dbdee69e3fd" providerId="ADAL" clId="{6AF93B12-DBA7-A047-BE89-27581E1D17F7}" dt="2022-01-08T06:54:50.077" v="6842" actId="1076"/>
          <ac:spMkLst>
            <pc:docMk/>
            <pc:sldMk cId="3502542513" sldId="303"/>
            <ac:spMk id="15" creationId="{AAF919C4-84A7-A14A-98F5-4B6E8C55533B}"/>
          </ac:spMkLst>
        </pc:spChg>
      </pc:sldChg>
      <pc:sldMasterChg chg="delSldLayout">
        <pc:chgData name="Albert Holtsclaw" userId="9bba05f2-09b8-468c-ae26-0dbdee69e3fd" providerId="ADAL" clId="{6AF93B12-DBA7-A047-BE89-27581E1D17F7}" dt="2022-01-08T06:53:30.983" v="6827" actId="2696"/>
        <pc:sldMasterMkLst>
          <pc:docMk/>
          <pc:sldMasterMk cId="40919709" sldId="2147483660"/>
        </pc:sldMasterMkLst>
        <pc:sldLayoutChg chg="del">
          <pc:chgData name="Albert Holtsclaw" userId="9bba05f2-09b8-468c-ae26-0dbdee69e3fd" providerId="ADAL" clId="{6AF93B12-DBA7-A047-BE89-27581E1D17F7}" dt="2022-01-08T06:53:30.983" v="6827" actId="2696"/>
          <pc:sldLayoutMkLst>
            <pc:docMk/>
            <pc:sldMasterMk cId="40919709" sldId="2147483660"/>
            <pc:sldLayoutMk cId="3960030971" sldId="2147483693"/>
          </pc:sldLayoutMkLst>
        </pc:sldLayoutChg>
      </pc:sldMasterChg>
    </pc:docChg>
  </pc:docChgLst>
  <pc:docChgLst>
    <pc:chgData name="Albert Holtsclaw" userId="S::holtsclaw@sigcorp.com::9bba05f2-09b8-468c-ae26-0dbdee69e3fd" providerId="AD" clId="Web-{987E4CDA-3979-4126-84C7-1B71962929B2}"/>
    <pc:docChg chg="modSld">
      <pc:chgData name="Albert Holtsclaw" userId="S::holtsclaw@sigcorp.com::9bba05f2-09b8-468c-ae26-0dbdee69e3fd" providerId="AD" clId="Web-{987E4CDA-3979-4126-84C7-1B71962929B2}" dt="2022-01-10T02:48:48.179" v="0" actId="1076"/>
      <pc:docMkLst>
        <pc:docMk/>
      </pc:docMkLst>
      <pc:sldChg chg="modSp">
        <pc:chgData name="Albert Holtsclaw" userId="S::holtsclaw@sigcorp.com::9bba05f2-09b8-468c-ae26-0dbdee69e3fd" providerId="AD" clId="Web-{987E4CDA-3979-4126-84C7-1B71962929B2}" dt="2022-01-10T02:48:48.179" v="0" actId="1076"/>
        <pc:sldMkLst>
          <pc:docMk/>
          <pc:sldMk cId="3502542513" sldId="303"/>
        </pc:sldMkLst>
        <pc:spChg chg="mod">
          <ac:chgData name="Albert Holtsclaw" userId="S::holtsclaw@sigcorp.com::9bba05f2-09b8-468c-ae26-0dbdee69e3fd" providerId="AD" clId="Web-{987E4CDA-3979-4126-84C7-1B71962929B2}" dt="2022-01-10T02:48:48.179" v="0" actId="1076"/>
          <ac:spMkLst>
            <pc:docMk/>
            <pc:sldMk cId="3502542513" sldId="303"/>
            <ac:spMk id="15" creationId="{AAF919C4-84A7-A14A-98F5-4B6E8C55533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86C43-AEB6-47E4-9993-7BF63427FF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280D67-2009-42E9-9361-98DE6F133C7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/>
            <a:t>Webinars will be recorded for on-demand viewing on the </a:t>
          </a:r>
          <a:r>
            <a:rPr lang="en-US" sz="1800" err="1"/>
            <a:t>SIGConnect</a:t>
          </a:r>
          <a:r>
            <a:rPr lang="en-US" sz="1800"/>
            <a:t> website.</a:t>
          </a:r>
        </a:p>
      </dgm:t>
    </dgm:pt>
    <dgm:pt modelId="{E3252A08-026B-405A-B8EB-6DFDD1611ADF}" type="parTrans" cxnId="{4DC59AC0-82D7-4627-A5D4-675FCECFEC39}">
      <dgm:prSet/>
      <dgm:spPr/>
      <dgm:t>
        <a:bodyPr/>
        <a:lstStyle/>
        <a:p>
          <a:endParaRPr lang="en-US"/>
        </a:p>
      </dgm:t>
    </dgm:pt>
    <dgm:pt modelId="{D775FE02-85AD-48BC-AD52-CF40233AD9E5}" type="sibTrans" cxnId="{4DC59AC0-82D7-4627-A5D4-675FCECFEC39}">
      <dgm:prSet/>
      <dgm:spPr/>
      <dgm:t>
        <a:bodyPr/>
        <a:lstStyle/>
        <a:p>
          <a:endParaRPr lang="en-US"/>
        </a:p>
      </dgm:t>
    </dgm:pt>
    <dgm:pt modelId="{1181E79D-3889-463B-8555-EF38789AE7F9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/>
            <a:t>All participants are automatically muted by webinar administrators.</a:t>
          </a:r>
        </a:p>
      </dgm:t>
    </dgm:pt>
    <dgm:pt modelId="{3848AE3E-2936-41CB-BDE6-F777C55D8504}" type="sibTrans" cxnId="{9153CF54-F57F-4CA0-9BEA-667F9515F5E9}">
      <dgm:prSet/>
      <dgm:spPr>
        <a:solidFill>
          <a:srgbClr val="B7BBBC"/>
        </a:solidFill>
        <a:ln w="63500" cap="rnd">
          <a:solidFill>
            <a:srgbClr val="B7BBBC"/>
          </a:solidFill>
          <a:round/>
        </a:ln>
      </dgm:spPr>
      <dgm:t>
        <a:bodyPr/>
        <a:lstStyle/>
        <a:p>
          <a:endParaRPr lang="en-US"/>
        </a:p>
      </dgm:t>
    </dgm:pt>
    <dgm:pt modelId="{3F301928-2B36-462E-A705-F1DD3E0FE0CD}" type="parTrans" cxnId="{9153CF54-F57F-4CA0-9BEA-667F9515F5E9}">
      <dgm:prSet/>
      <dgm:spPr/>
      <dgm:t>
        <a:bodyPr/>
        <a:lstStyle/>
        <a:p>
          <a:endParaRPr lang="en-US"/>
        </a:p>
      </dgm:t>
    </dgm:pt>
    <dgm:pt modelId="{4C1682F0-91BB-43D2-B064-BBE35667607C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/>
            <a:t>Please type any questions using the Q&amp;A feature at the bottom of your screen.</a:t>
          </a:r>
        </a:p>
      </dgm:t>
    </dgm:pt>
    <dgm:pt modelId="{8836CF9C-955C-4FB3-8C8F-8FEC46A50D51}" type="sibTrans" cxnId="{11A26EFC-97EB-4830-BEB3-81CCA817BFA9}">
      <dgm:prSet/>
      <dgm:spPr/>
      <dgm:t>
        <a:bodyPr/>
        <a:lstStyle/>
        <a:p>
          <a:endParaRPr lang="en-US"/>
        </a:p>
      </dgm:t>
    </dgm:pt>
    <dgm:pt modelId="{640C7053-2C85-4CFA-812A-3253D95A1A7D}" type="parTrans" cxnId="{11A26EFC-97EB-4830-BEB3-81CCA817BFA9}">
      <dgm:prSet/>
      <dgm:spPr/>
      <dgm:t>
        <a:bodyPr/>
        <a:lstStyle/>
        <a:p>
          <a:endParaRPr lang="en-US"/>
        </a:p>
      </dgm:t>
    </dgm:pt>
    <dgm:pt modelId="{0D8229B9-95F7-49E4-B3FD-4101303C8D59}" type="pres">
      <dgm:prSet presAssocID="{7AA86C43-AEB6-47E4-9993-7BF63427FF4F}" presName="Name0" presStyleCnt="0">
        <dgm:presLayoutVars>
          <dgm:chMax val="7"/>
          <dgm:chPref val="7"/>
          <dgm:dir/>
        </dgm:presLayoutVars>
      </dgm:prSet>
      <dgm:spPr/>
    </dgm:pt>
    <dgm:pt modelId="{D5251977-901B-45DB-9DD7-4D39F89EF548}" type="pres">
      <dgm:prSet presAssocID="{7AA86C43-AEB6-47E4-9993-7BF63427FF4F}" presName="Name1" presStyleCnt="0"/>
      <dgm:spPr/>
    </dgm:pt>
    <dgm:pt modelId="{B36CC88B-5BB8-445F-B11C-9ADAFAE337E9}" type="pres">
      <dgm:prSet presAssocID="{7AA86C43-AEB6-47E4-9993-7BF63427FF4F}" presName="cycle" presStyleCnt="0"/>
      <dgm:spPr/>
    </dgm:pt>
    <dgm:pt modelId="{33D7CA55-B6FE-4582-AE95-F2FE79A5BBE5}" type="pres">
      <dgm:prSet presAssocID="{7AA86C43-AEB6-47E4-9993-7BF63427FF4F}" presName="srcNode" presStyleLbl="node1" presStyleIdx="0" presStyleCnt="3"/>
      <dgm:spPr/>
    </dgm:pt>
    <dgm:pt modelId="{D982D918-04CC-4810-8FE4-50EF91F39C7D}" type="pres">
      <dgm:prSet presAssocID="{7AA86C43-AEB6-47E4-9993-7BF63427FF4F}" presName="conn" presStyleLbl="parChTrans1D2" presStyleIdx="0" presStyleCnt="1"/>
      <dgm:spPr/>
    </dgm:pt>
    <dgm:pt modelId="{25532141-B64C-4216-BB82-F08673EA3ABC}" type="pres">
      <dgm:prSet presAssocID="{7AA86C43-AEB6-47E4-9993-7BF63427FF4F}" presName="extraNode" presStyleLbl="node1" presStyleIdx="0" presStyleCnt="3"/>
      <dgm:spPr/>
    </dgm:pt>
    <dgm:pt modelId="{F4030016-6D67-405A-A010-D5078FBD7F5F}" type="pres">
      <dgm:prSet presAssocID="{7AA86C43-AEB6-47E4-9993-7BF63427FF4F}" presName="dstNode" presStyleLbl="node1" presStyleIdx="0" presStyleCnt="3"/>
      <dgm:spPr/>
    </dgm:pt>
    <dgm:pt modelId="{DCAE77EE-6111-44F7-A266-8F92E68BCFE4}" type="pres">
      <dgm:prSet presAssocID="{1181E79D-3889-463B-8555-EF38789AE7F9}" presName="text_1" presStyleLbl="node1" presStyleIdx="0" presStyleCnt="3" custLinFactNeighborX="-3737" custLinFactNeighborY="-40067">
        <dgm:presLayoutVars>
          <dgm:bulletEnabled val="1"/>
        </dgm:presLayoutVars>
      </dgm:prSet>
      <dgm:spPr/>
    </dgm:pt>
    <dgm:pt modelId="{5BE5E1FF-FC4D-4940-9855-C1C7F16CD5E1}" type="pres">
      <dgm:prSet presAssocID="{1181E79D-3889-463B-8555-EF38789AE7F9}" presName="accent_1" presStyleCnt="0"/>
      <dgm:spPr/>
    </dgm:pt>
    <dgm:pt modelId="{DD9CD1A1-333B-4C36-9811-D09CD4579649}" type="pres">
      <dgm:prSet presAssocID="{1181E79D-3889-463B-8555-EF38789AE7F9}" presName="accentRepeatNode" presStyleLbl="solidFgAcc1" presStyleIdx="0" presStyleCnt="3" custScaleX="63460" custScaleY="63460" custLinFactNeighborX="-16370" custLinFactNeighborY="-31368"/>
      <dgm:spPr>
        <a:solidFill>
          <a:srgbClr val="718085"/>
        </a:solidFill>
        <a:ln>
          <a:solidFill>
            <a:srgbClr val="718085"/>
          </a:solidFill>
        </a:ln>
      </dgm:spPr>
    </dgm:pt>
    <dgm:pt modelId="{393643E1-135D-4CD9-A93D-7BA159A257FA}" type="pres">
      <dgm:prSet presAssocID="{4C1682F0-91BB-43D2-B064-BBE35667607C}" presName="text_2" presStyleLbl="node1" presStyleIdx="1" presStyleCnt="3" custLinFactNeighborX="-3185" custLinFactNeighborY="-63306">
        <dgm:presLayoutVars>
          <dgm:bulletEnabled val="1"/>
        </dgm:presLayoutVars>
      </dgm:prSet>
      <dgm:spPr/>
    </dgm:pt>
    <dgm:pt modelId="{6C89B562-D2A0-4CBE-855D-5A8026C15C70}" type="pres">
      <dgm:prSet presAssocID="{4C1682F0-91BB-43D2-B064-BBE35667607C}" presName="accent_2" presStyleCnt="0"/>
      <dgm:spPr/>
    </dgm:pt>
    <dgm:pt modelId="{703DF59D-1C86-47F5-93C8-3761CCB19AAF}" type="pres">
      <dgm:prSet presAssocID="{4C1682F0-91BB-43D2-B064-BBE35667607C}" presName="accentRepeatNode" presStyleLbl="solidFgAcc1" presStyleIdx="1" presStyleCnt="3" custScaleX="63460" custScaleY="63460" custLinFactNeighborX="-7915" custLinFactNeighborY="-49143"/>
      <dgm:spPr>
        <a:solidFill>
          <a:srgbClr val="718085"/>
        </a:solidFill>
        <a:ln>
          <a:solidFill>
            <a:srgbClr val="718085"/>
          </a:solidFill>
        </a:ln>
      </dgm:spPr>
    </dgm:pt>
    <dgm:pt modelId="{F81AE4CD-44E0-4145-8260-BFEFD78CD251}" type="pres">
      <dgm:prSet presAssocID="{F7280D67-2009-42E9-9361-98DE6F133C77}" presName="text_3" presStyleLbl="node1" presStyleIdx="2" presStyleCnt="3" custLinFactNeighborX="-4556" custLinFactNeighborY="31230">
        <dgm:presLayoutVars>
          <dgm:bulletEnabled val="1"/>
        </dgm:presLayoutVars>
      </dgm:prSet>
      <dgm:spPr/>
    </dgm:pt>
    <dgm:pt modelId="{C7BDB5E5-6D1B-45D3-ADB6-9DFE759A1302}" type="pres">
      <dgm:prSet presAssocID="{F7280D67-2009-42E9-9361-98DE6F133C77}" presName="accent_3" presStyleCnt="0"/>
      <dgm:spPr/>
    </dgm:pt>
    <dgm:pt modelId="{69F2D60C-BDDE-4257-B24F-215CF0DC08D0}" type="pres">
      <dgm:prSet presAssocID="{F7280D67-2009-42E9-9361-98DE6F133C77}" presName="accentRepeatNode" presStyleLbl="solidFgAcc1" presStyleIdx="2" presStyleCnt="3" custScaleX="63460" custScaleY="63460" custLinFactNeighborX="-15634" custLinFactNeighborY="26192"/>
      <dgm:spPr>
        <a:solidFill>
          <a:srgbClr val="718085"/>
        </a:solidFill>
        <a:ln>
          <a:solidFill>
            <a:srgbClr val="718085"/>
          </a:solidFill>
        </a:ln>
      </dgm:spPr>
    </dgm:pt>
  </dgm:ptLst>
  <dgm:cxnLst>
    <dgm:cxn modelId="{9153CF54-F57F-4CA0-9BEA-667F9515F5E9}" srcId="{7AA86C43-AEB6-47E4-9993-7BF63427FF4F}" destId="{1181E79D-3889-463B-8555-EF38789AE7F9}" srcOrd="0" destOrd="0" parTransId="{3F301928-2B36-462E-A705-F1DD3E0FE0CD}" sibTransId="{3848AE3E-2936-41CB-BDE6-F777C55D8504}"/>
    <dgm:cxn modelId="{BAF9C37A-51C1-493E-8A42-2D26D2518D6B}" type="presOf" srcId="{4C1682F0-91BB-43D2-B064-BBE35667607C}" destId="{393643E1-135D-4CD9-A93D-7BA159A257FA}" srcOrd="0" destOrd="0" presId="urn:microsoft.com/office/officeart/2008/layout/VerticalCurvedList"/>
    <dgm:cxn modelId="{E7E95C90-6F99-4C85-B3AF-D7722F12B1B7}" type="presOf" srcId="{7AA86C43-AEB6-47E4-9993-7BF63427FF4F}" destId="{0D8229B9-95F7-49E4-B3FD-4101303C8D59}" srcOrd="0" destOrd="0" presId="urn:microsoft.com/office/officeart/2008/layout/VerticalCurvedList"/>
    <dgm:cxn modelId="{A73E9D95-06B2-4AE1-B4F5-BAA4F70A2C5E}" type="presOf" srcId="{F7280D67-2009-42E9-9361-98DE6F133C77}" destId="{F81AE4CD-44E0-4145-8260-BFEFD78CD251}" srcOrd="0" destOrd="0" presId="urn:microsoft.com/office/officeart/2008/layout/VerticalCurvedList"/>
    <dgm:cxn modelId="{7C55C19D-8A2C-466A-B3BF-0BD0DBB10BD2}" type="presOf" srcId="{3848AE3E-2936-41CB-BDE6-F777C55D8504}" destId="{D982D918-04CC-4810-8FE4-50EF91F39C7D}" srcOrd="0" destOrd="0" presId="urn:microsoft.com/office/officeart/2008/layout/VerticalCurvedList"/>
    <dgm:cxn modelId="{4DC59AC0-82D7-4627-A5D4-675FCECFEC39}" srcId="{7AA86C43-AEB6-47E4-9993-7BF63427FF4F}" destId="{F7280D67-2009-42E9-9361-98DE6F133C77}" srcOrd="2" destOrd="0" parTransId="{E3252A08-026B-405A-B8EB-6DFDD1611ADF}" sibTransId="{D775FE02-85AD-48BC-AD52-CF40233AD9E5}"/>
    <dgm:cxn modelId="{1FCD8ACF-A5DB-482A-8A86-250A0944C8BA}" type="presOf" srcId="{1181E79D-3889-463B-8555-EF38789AE7F9}" destId="{DCAE77EE-6111-44F7-A266-8F92E68BCFE4}" srcOrd="0" destOrd="0" presId="urn:microsoft.com/office/officeart/2008/layout/VerticalCurvedList"/>
    <dgm:cxn modelId="{11A26EFC-97EB-4830-BEB3-81CCA817BFA9}" srcId="{7AA86C43-AEB6-47E4-9993-7BF63427FF4F}" destId="{4C1682F0-91BB-43D2-B064-BBE35667607C}" srcOrd="1" destOrd="0" parTransId="{640C7053-2C85-4CFA-812A-3253D95A1A7D}" sibTransId="{8836CF9C-955C-4FB3-8C8F-8FEC46A50D51}"/>
    <dgm:cxn modelId="{0D38754C-F868-4162-B5D6-E8BC17106DCC}" type="presParOf" srcId="{0D8229B9-95F7-49E4-B3FD-4101303C8D59}" destId="{D5251977-901B-45DB-9DD7-4D39F89EF548}" srcOrd="0" destOrd="0" presId="urn:microsoft.com/office/officeart/2008/layout/VerticalCurvedList"/>
    <dgm:cxn modelId="{FE01F2AD-41BE-4135-AED9-FA7EB99CE252}" type="presParOf" srcId="{D5251977-901B-45DB-9DD7-4D39F89EF548}" destId="{B36CC88B-5BB8-445F-B11C-9ADAFAE337E9}" srcOrd="0" destOrd="0" presId="urn:microsoft.com/office/officeart/2008/layout/VerticalCurvedList"/>
    <dgm:cxn modelId="{0818740C-AD57-40E7-99BD-A3E5F0212AEB}" type="presParOf" srcId="{B36CC88B-5BB8-445F-B11C-9ADAFAE337E9}" destId="{33D7CA55-B6FE-4582-AE95-F2FE79A5BBE5}" srcOrd="0" destOrd="0" presId="urn:microsoft.com/office/officeart/2008/layout/VerticalCurvedList"/>
    <dgm:cxn modelId="{FAC3904C-5153-43C4-80FE-EB85DE9AC3B8}" type="presParOf" srcId="{B36CC88B-5BB8-445F-B11C-9ADAFAE337E9}" destId="{D982D918-04CC-4810-8FE4-50EF91F39C7D}" srcOrd="1" destOrd="0" presId="urn:microsoft.com/office/officeart/2008/layout/VerticalCurvedList"/>
    <dgm:cxn modelId="{1CE216EA-74CF-4CF4-8A8C-008B760B9C3D}" type="presParOf" srcId="{B36CC88B-5BB8-445F-B11C-9ADAFAE337E9}" destId="{25532141-B64C-4216-BB82-F08673EA3ABC}" srcOrd="2" destOrd="0" presId="urn:microsoft.com/office/officeart/2008/layout/VerticalCurvedList"/>
    <dgm:cxn modelId="{5BAA9D74-4D4A-4DE3-B1B0-C17559A71135}" type="presParOf" srcId="{B36CC88B-5BB8-445F-B11C-9ADAFAE337E9}" destId="{F4030016-6D67-405A-A010-D5078FBD7F5F}" srcOrd="3" destOrd="0" presId="urn:microsoft.com/office/officeart/2008/layout/VerticalCurvedList"/>
    <dgm:cxn modelId="{14315CDF-88C6-4470-BD3A-7C8B53D62301}" type="presParOf" srcId="{D5251977-901B-45DB-9DD7-4D39F89EF548}" destId="{DCAE77EE-6111-44F7-A266-8F92E68BCFE4}" srcOrd="1" destOrd="0" presId="urn:microsoft.com/office/officeart/2008/layout/VerticalCurvedList"/>
    <dgm:cxn modelId="{0B4B5CF1-489D-4F59-9291-2B9E39B2A69D}" type="presParOf" srcId="{D5251977-901B-45DB-9DD7-4D39F89EF548}" destId="{5BE5E1FF-FC4D-4940-9855-C1C7F16CD5E1}" srcOrd="2" destOrd="0" presId="urn:microsoft.com/office/officeart/2008/layout/VerticalCurvedList"/>
    <dgm:cxn modelId="{1178C191-7A73-4434-8AD0-EF60AF5A4FD6}" type="presParOf" srcId="{5BE5E1FF-FC4D-4940-9855-C1C7F16CD5E1}" destId="{DD9CD1A1-333B-4C36-9811-D09CD4579649}" srcOrd="0" destOrd="0" presId="urn:microsoft.com/office/officeart/2008/layout/VerticalCurvedList"/>
    <dgm:cxn modelId="{8F6837A1-52B4-49BC-8186-0FC84CBA4981}" type="presParOf" srcId="{D5251977-901B-45DB-9DD7-4D39F89EF548}" destId="{393643E1-135D-4CD9-A93D-7BA159A257FA}" srcOrd="3" destOrd="0" presId="urn:microsoft.com/office/officeart/2008/layout/VerticalCurvedList"/>
    <dgm:cxn modelId="{032D02C5-24BC-4952-98A0-0225F8F08852}" type="presParOf" srcId="{D5251977-901B-45DB-9DD7-4D39F89EF548}" destId="{6C89B562-D2A0-4CBE-855D-5A8026C15C70}" srcOrd="4" destOrd="0" presId="urn:microsoft.com/office/officeart/2008/layout/VerticalCurvedList"/>
    <dgm:cxn modelId="{328055AF-E700-4AE5-B73E-23B58E009473}" type="presParOf" srcId="{6C89B562-D2A0-4CBE-855D-5A8026C15C70}" destId="{703DF59D-1C86-47F5-93C8-3761CCB19AAF}" srcOrd="0" destOrd="0" presId="urn:microsoft.com/office/officeart/2008/layout/VerticalCurvedList"/>
    <dgm:cxn modelId="{B21F893C-B1BB-406B-9798-524AD010EEF8}" type="presParOf" srcId="{D5251977-901B-45DB-9DD7-4D39F89EF548}" destId="{F81AE4CD-44E0-4145-8260-BFEFD78CD251}" srcOrd="5" destOrd="0" presId="urn:microsoft.com/office/officeart/2008/layout/VerticalCurvedList"/>
    <dgm:cxn modelId="{37501DB1-653A-4904-A9D0-B5017D87340D}" type="presParOf" srcId="{D5251977-901B-45DB-9DD7-4D39F89EF548}" destId="{C7BDB5E5-6D1B-45D3-ADB6-9DFE759A1302}" srcOrd="6" destOrd="0" presId="urn:microsoft.com/office/officeart/2008/layout/VerticalCurvedList"/>
    <dgm:cxn modelId="{8645CF60-60C0-4B75-8F94-7D6E22327BAB}" type="presParOf" srcId="{C7BDB5E5-6D1B-45D3-ADB6-9DFE759A1302}" destId="{69F2D60C-BDDE-4257-B24F-215CF0DC08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2D918-04CC-4810-8FE4-50EF91F39C7D}">
      <dsp:nvSpPr>
        <dsp:cNvPr id="0" name=""/>
        <dsp:cNvSpPr/>
      </dsp:nvSpPr>
      <dsp:spPr>
        <a:xfrm>
          <a:off x="-5213101" y="-798476"/>
          <a:ext cx="6207865" cy="6207865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solidFill>
          <a:srgbClr val="B7BBBC"/>
        </a:solidFill>
        <a:ln w="63500" cap="rnd" cmpd="sng" algn="ctr">
          <a:solidFill>
            <a:srgbClr val="B7BBBC"/>
          </a:solidFill>
          <a:prstDash val="solid"/>
          <a:round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E77EE-6111-44F7-A266-8F92E68BCFE4}">
      <dsp:nvSpPr>
        <dsp:cNvPr id="0" name=""/>
        <dsp:cNvSpPr/>
      </dsp:nvSpPr>
      <dsp:spPr>
        <a:xfrm>
          <a:off x="407953" y="91600"/>
          <a:ext cx="6204093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participants are automatically muted by webinar administrators.</a:t>
          </a:r>
        </a:p>
      </dsp:txBody>
      <dsp:txXfrm>
        <a:off x="407953" y="91600"/>
        <a:ext cx="6204093" cy="922182"/>
      </dsp:txXfrm>
    </dsp:sp>
    <dsp:sp modelId="{DD9CD1A1-333B-4C36-9811-D09CD4579649}">
      <dsp:nvSpPr>
        <dsp:cNvPr id="0" name=""/>
        <dsp:cNvSpPr/>
      </dsp:nvSpPr>
      <dsp:spPr>
        <a:xfrm>
          <a:off x="85338" y="194834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643E1-135D-4CD9-A93D-7BA159A257FA}">
      <dsp:nvSpPr>
        <dsp:cNvPr id="0" name=""/>
        <dsp:cNvSpPr/>
      </dsp:nvSpPr>
      <dsp:spPr>
        <a:xfrm>
          <a:off x="788090" y="1260568"/>
          <a:ext cx="5868880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Please type any questions using the Q&amp;A feature at the bottom of your screen.</a:t>
          </a:r>
        </a:p>
      </dsp:txBody>
      <dsp:txXfrm>
        <a:off x="788090" y="1260568"/>
        <a:ext cx="5868880" cy="922182"/>
      </dsp:txXfrm>
    </dsp:sp>
    <dsp:sp modelId="{703DF59D-1C86-47F5-93C8-3761CCB19AAF}">
      <dsp:nvSpPr>
        <dsp:cNvPr id="0" name=""/>
        <dsp:cNvSpPr/>
      </dsp:nvSpPr>
      <dsp:spPr>
        <a:xfrm>
          <a:off x="518014" y="1373210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AE4CD-44E0-4145-8260-BFEFD78CD251}">
      <dsp:nvSpPr>
        <dsp:cNvPr id="0" name=""/>
        <dsp:cNvSpPr/>
      </dsp:nvSpPr>
      <dsp:spPr>
        <a:xfrm>
          <a:off x="357142" y="3515635"/>
          <a:ext cx="6204093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Webinars will be recorded for on-demand viewing on the </a:t>
          </a:r>
          <a:r>
            <a:rPr lang="en-US" sz="1800" kern="1200" err="1"/>
            <a:t>SIGConnect</a:t>
          </a:r>
          <a:r>
            <a:rPr lang="en-US" sz="1800" kern="1200"/>
            <a:t> website.</a:t>
          </a:r>
        </a:p>
      </dsp:txBody>
      <dsp:txXfrm>
        <a:off x="357142" y="3515635"/>
        <a:ext cx="6204093" cy="922182"/>
      </dsp:txXfrm>
    </dsp:sp>
    <dsp:sp modelId="{69F2D60C-BDDE-4257-B24F-215CF0DC08D0}">
      <dsp:nvSpPr>
        <dsp:cNvPr id="0" name=""/>
        <dsp:cNvSpPr/>
      </dsp:nvSpPr>
      <dsp:spPr>
        <a:xfrm>
          <a:off x="93822" y="3624891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64D9D-A0EB-4F3C-8AFB-CD7038964025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16BE1-1E2D-4E59-AA21-3902D8A7D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 want to walk through some housekeeping to ensure everyone gets the most out of today’s learning session.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All participants are automatically muted to cut down on background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Please type any questions using the Q&amp;A feature of the webinar toolbar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Live transcript is enabled and located in the webinar toolbar if you would like to turn on closed captioning.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presentation will be recorded and will be available to attendees for 30 days on the </a:t>
            </a:r>
            <a:r>
              <a:rPr lang="en-US" err="1"/>
              <a:t>SIGConnect</a:t>
            </a:r>
            <a:r>
              <a:rPr lang="en-US"/>
              <a:t>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ACC2-C146-460A-91D7-D3B53B2763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9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svg"/><Relationship Id="rId17" Type="http://schemas.openxmlformats.org/officeDocument/2006/relationships/image" Target="../media/image36.svg"/><Relationship Id="rId2" Type="http://schemas.openxmlformats.org/officeDocument/2006/relationships/image" Target="../media/image27.pn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2017.igem.org/Team:Macquarie_Australia" TargetMode="External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GConnect 2022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34C5065-F394-3347-A3B9-CDF3731590DE}"/>
              </a:ext>
            </a:extLst>
          </p:cNvPr>
          <p:cNvGrpSpPr/>
          <p:nvPr userDrawn="1"/>
        </p:nvGrpSpPr>
        <p:grpSpPr>
          <a:xfrm>
            <a:off x="9100212" y="-3028"/>
            <a:ext cx="3096852" cy="3991169"/>
            <a:chOff x="3436938" y="-3175"/>
            <a:chExt cx="5321301" cy="6858000"/>
          </a:xfrm>
          <a:solidFill>
            <a:schemeClr val="bg2">
              <a:lumMod val="50000"/>
              <a:alpha val="55000"/>
            </a:schemeClr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BC123EF-2B15-B349-A7E2-0D2D0ABB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726" y="-3175"/>
              <a:ext cx="36513" cy="17463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10 w 10"/>
                <a:gd name="T5" fmla="*/ 5 h 5"/>
                <a:gd name="T6" fmla="*/ 1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4"/>
                    <a:pt x="1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AC74188-9FF5-E74D-9951-3A03B110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949575"/>
              <a:ext cx="5321300" cy="3905250"/>
            </a:xfrm>
            <a:custGeom>
              <a:avLst/>
              <a:gdLst>
                <a:gd name="T0" fmla="*/ 977 w 1433"/>
                <a:gd name="T1" fmla="*/ 903 h 1052"/>
                <a:gd name="T2" fmla="*/ 149 w 1433"/>
                <a:gd name="T3" fmla="*/ 74 h 1052"/>
                <a:gd name="T4" fmla="*/ 74 w 1433"/>
                <a:gd name="T5" fmla="*/ 0 h 1052"/>
                <a:gd name="T6" fmla="*/ 0 w 1433"/>
                <a:gd name="T7" fmla="*/ 74 h 1052"/>
                <a:gd name="T8" fmla="*/ 76 w 1433"/>
                <a:gd name="T9" fmla="*/ 455 h 1052"/>
                <a:gd name="T10" fmla="*/ 286 w 1433"/>
                <a:gd name="T11" fmla="*/ 765 h 1052"/>
                <a:gd name="T12" fmla="*/ 597 w 1433"/>
                <a:gd name="T13" fmla="*/ 975 h 1052"/>
                <a:gd name="T14" fmla="*/ 977 w 1433"/>
                <a:gd name="T15" fmla="*/ 1052 h 1052"/>
                <a:gd name="T16" fmla="*/ 1357 w 1433"/>
                <a:gd name="T17" fmla="*/ 975 h 1052"/>
                <a:gd name="T18" fmla="*/ 1433 w 1433"/>
                <a:gd name="T19" fmla="*/ 939 h 1052"/>
                <a:gd name="T20" fmla="*/ 1433 w 1433"/>
                <a:gd name="T21" fmla="*/ 766 h 1052"/>
                <a:gd name="T22" fmla="*/ 977 w 1433"/>
                <a:gd name="T23" fmla="*/ 903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3" h="1052">
                  <a:moveTo>
                    <a:pt x="977" y="903"/>
                  </a:moveTo>
                  <a:cubicBezTo>
                    <a:pt x="520" y="903"/>
                    <a:pt x="149" y="531"/>
                    <a:pt x="149" y="74"/>
                  </a:cubicBezTo>
                  <a:cubicBezTo>
                    <a:pt x="149" y="33"/>
                    <a:pt x="115" y="0"/>
                    <a:pt x="74" y="0"/>
                  </a:cubicBezTo>
                  <a:cubicBezTo>
                    <a:pt x="33" y="0"/>
                    <a:pt x="0" y="33"/>
                    <a:pt x="0" y="74"/>
                  </a:cubicBezTo>
                  <a:cubicBezTo>
                    <a:pt x="0" y="206"/>
                    <a:pt x="25" y="334"/>
                    <a:pt x="76" y="455"/>
                  </a:cubicBezTo>
                  <a:cubicBezTo>
                    <a:pt x="126" y="571"/>
                    <a:pt x="196" y="676"/>
                    <a:pt x="286" y="765"/>
                  </a:cubicBezTo>
                  <a:cubicBezTo>
                    <a:pt x="376" y="855"/>
                    <a:pt x="480" y="926"/>
                    <a:pt x="597" y="975"/>
                  </a:cubicBezTo>
                  <a:cubicBezTo>
                    <a:pt x="717" y="1026"/>
                    <a:pt x="845" y="1052"/>
                    <a:pt x="977" y="1052"/>
                  </a:cubicBezTo>
                  <a:cubicBezTo>
                    <a:pt x="1109" y="1052"/>
                    <a:pt x="1237" y="1026"/>
                    <a:pt x="1357" y="975"/>
                  </a:cubicBezTo>
                  <a:cubicBezTo>
                    <a:pt x="1383" y="964"/>
                    <a:pt x="1408" y="952"/>
                    <a:pt x="1433" y="939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302" y="852"/>
                    <a:pt x="1145" y="903"/>
                    <a:pt x="977" y="9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EA111F8-118F-AF42-8C5A-7A0E50CD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-3175"/>
              <a:ext cx="5080000" cy="2200275"/>
            </a:xfrm>
            <a:custGeom>
              <a:avLst/>
              <a:gdLst>
                <a:gd name="T0" fmla="*/ 16 w 1368"/>
                <a:gd name="T1" fmla="*/ 479 h 593"/>
                <a:gd name="T2" fmla="*/ 55 w 1368"/>
                <a:gd name="T3" fmla="*/ 577 h 593"/>
                <a:gd name="T4" fmla="*/ 153 w 1368"/>
                <a:gd name="T5" fmla="*/ 538 h 593"/>
                <a:gd name="T6" fmla="*/ 912 w 1368"/>
                <a:gd name="T7" fmla="*/ 42 h 593"/>
                <a:gd name="T8" fmla="*/ 1368 w 1368"/>
                <a:gd name="T9" fmla="*/ 179 h 593"/>
                <a:gd name="T10" fmla="*/ 1368 w 1368"/>
                <a:gd name="T11" fmla="*/ 5 h 593"/>
                <a:gd name="T12" fmla="*/ 1358 w 1368"/>
                <a:gd name="T13" fmla="*/ 0 h 593"/>
                <a:gd name="T14" fmla="*/ 467 w 1368"/>
                <a:gd name="T15" fmla="*/ 0 h 593"/>
                <a:gd name="T16" fmla="*/ 16 w 1368"/>
                <a:gd name="T17" fmla="*/ 47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8" h="593">
                  <a:moveTo>
                    <a:pt x="16" y="479"/>
                  </a:moveTo>
                  <a:cubicBezTo>
                    <a:pt x="0" y="516"/>
                    <a:pt x="17" y="560"/>
                    <a:pt x="55" y="577"/>
                  </a:cubicBezTo>
                  <a:cubicBezTo>
                    <a:pt x="92" y="593"/>
                    <a:pt x="136" y="576"/>
                    <a:pt x="153" y="538"/>
                  </a:cubicBezTo>
                  <a:cubicBezTo>
                    <a:pt x="285" y="237"/>
                    <a:pt x="583" y="42"/>
                    <a:pt x="912" y="42"/>
                  </a:cubicBezTo>
                  <a:cubicBezTo>
                    <a:pt x="1080" y="42"/>
                    <a:pt x="1237" y="92"/>
                    <a:pt x="1368" y="179"/>
                  </a:cubicBezTo>
                  <a:cubicBezTo>
                    <a:pt x="1368" y="5"/>
                    <a:pt x="1368" y="5"/>
                    <a:pt x="1368" y="5"/>
                  </a:cubicBezTo>
                  <a:cubicBezTo>
                    <a:pt x="1364" y="4"/>
                    <a:pt x="1361" y="2"/>
                    <a:pt x="1358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270" y="101"/>
                    <a:pt x="109" y="268"/>
                    <a:pt x="16" y="4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7E840EA-7001-9F4F-98E0-24A0564A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88" y="3700463"/>
              <a:ext cx="4552950" cy="2466975"/>
            </a:xfrm>
            <a:custGeom>
              <a:avLst/>
              <a:gdLst>
                <a:gd name="T0" fmla="*/ 770 w 1226"/>
                <a:gd name="T1" fmla="*/ 516 h 665"/>
                <a:gd name="T2" fmla="*/ 155 w 1226"/>
                <a:gd name="T3" fmla="*/ 62 h 665"/>
                <a:gd name="T4" fmla="*/ 62 w 1226"/>
                <a:gd name="T5" fmla="*/ 13 h 665"/>
                <a:gd name="T6" fmla="*/ 12 w 1226"/>
                <a:gd name="T7" fmla="*/ 106 h 665"/>
                <a:gd name="T8" fmla="*/ 123 w 1226"/>
                <a:gd name="T9" fmla="*/ 330 h 665"/>
                <a:gd name="T10" fmla="*/ 295 w 1226"/>
                <a:gd name="T11" fmla="*/ 507 h 665"/>
                <a:gd name="T12" fmla="*/ 770 w 1226"/>
                <a:gd name="T13" fmla="*/ 665 h 665"/>
                <a:gd name="T14" fmla="*/ 1079 w 1226"/>
                <a:gd name="T15" fmla="*/ 603 h 665"/>
                <a:gd name="T16" fmla="*/ 1226 w 1226"/>
                <a:gd name="T17" fmla="*/ 521 h 665"/>
                <a:gd name="T18" fmla="*/ 1226 w 1226"/>
                <a:gd name="T19" fmla="*/ 327 h 665"/>
                <a:gd name="T20" fmla="*/ 770 w 1226"/>
                <a:gd name="T21" fmla="*/ 51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6" h="665">
                  <a:moveTo>
                    <a:pt x="770" y="516"/>
                  </a:moveTo>
                  <a:cubicBezTo>
                    <a:pt x="485" y="516"/>
                    <a:pt x="238" y="333"/>
                    <a:pt x="155" y="62"/>
                  </a:cubicBezTo>
                  <a:cubicBezTo>
                    <a:pt x="142" y="22"/>
                    <a:pt x="101" y="0"/>
                    <a:pt x="62" y="13"/>
                  </a:cubicBezTo>
                  <a:cubicBezTo>
                    <a:pt x="22" y="25"/>
                    <a:pt x="0" y="66"/>
                    <a:pt x="12" y="106"/>
                  </a:cubicBezTo>
                  <a:cubicBezTo>
                    <a:pt x="37" y="186"/>
                    <a:pt x="74" y="261"/>
                    <a:pt x="123" y="330"/>
                  </a:cubicBezTo>
                  <a:cubicBezTo>
                    <a:pt x="170" y="397"/>
                    <a:pt x="228" y="457"/>
                    <a:pt x="295" y="507"/>
                  </a:cubicBezTo>
                  <a:cubicBezTo>
                    <a:pt x="433" y="610"/>
                    <a:pt x="597" y="665"/>
                    <a:pt x="770" y="665"/>
                  </a:cubicBezTo>
                  <a:cubicBezTo>
                    <a:pt x="877" y="665"/>
                    <a:pt x="981" y="644"/>
                    <a:pt x="1079" y="603"/>
                  </a:cubicBezTo>
                  <a:cubicBezTo>
                    <a:pt x="1131" y="581"/>
                    <a:pt x="1180" y="553"/>
                    <a:pt x="1226" y="521"/>
                  </a:cubicBezTo>
                  <a:cubicBezTo>
                    <a:pt x="1226" y="327"/>
                    <a:pt x="1226" y="327"/>
                    <a:pt x="1226" y="327"/>
                  </a:cubicBezTo>
                  <a:cubicBezTo>
                    <a:pt x="1109" y="444"/>
                    <a:pt x="948" y="516"/>
                    <a:pt x="770" y="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D2157D6-F9E2-D24D-9F11-78F7B9EF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1" y="285750"/>
              <a:ext cx="4637088" cy="3217863"/>
            </a:xfrm>
            <a:custGeom>
              <a:avLst/>
              <a:gdLst>
                <a:gd name="T0" fmla="*/ 1102 w 1249"/>
                <a:gd name="T1" fmla="*/ 62 h 867"/>
                <a:gd name="T2" fmla="*/ 793 w 1249"/>
                <a:gd name="T3" fmla="*/ 0 h 867"/>
                <a:gd name="T4" fmla="*/ 484 w 1249"/>
                <a:gd name="T5" fmla="*/ 62 h 867"/>
                <a:gd name="T6" fmla="*/ 232 w 1249"/>
                <a:gd name="T7" fmla="*/ 232 h 867"/>
                <a:gd name="T8" fmla="*/ 63 w 1249"/>
                <a:gd name="T9" fmla="*/ 484 h 867"/>
                <a:gd name="T10" fmla="*/ 0 w 1249"/>
                <a:gd name="T11" fmla="*/ 792 h 867"/>
                <a:gd name="T12" fmla="*/ 75 w 1249"/>
                <a:gd name="T13" fmla="*/ 867 h 867"/>
                <a:gd name="T14" fmla="*/ 149 w 1249"/>
                <a:gd name="T15" fmla="*/ 792 h 867"/>
                <a:gd name="T16" fmla="*/ 793 w 1249"/>
                <a:gd name="T17" fmla="*/ 148 h 867"/>
                <a:gd name="T18" fmla="*/ 1249 w 1249"/>
                <a:gd name="T19" fmla="*/ 338 h 867"/>
                <a:gd name="T20" fmla="*/ 1249 w 1249"/>
                <a:gd name="T21" fmla="*/ 143 h 867"/>
                <a:gd name="T22" fmla="*/ 1102 w 1249"/>
                <a:gd name="T23" fmla="*/ 62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9" h="867">
                  <a:moveTo>
                    <a:pt x="1102" y="62"/>
                  </a:moveTo>
                  <a:cubicBezTo>
                    <a:pt x="1004" y="20"/>
                    <a:pt x="900" y="0"/>
                    <a:pt x="793" y="0"/>
                  </a:cubicBezTo>
                  <a:cubicBezTo>
                    <a:pt x="686" y="0"/>
                    <a:pt x="582" y="20"/>
                    <a:pt x="484" y="62"/>
                  </a:cubicBezTo>
                  <a:cubicBezTo>
                    <a:pt x="390" y="102"/>
                    <a:pt x="305" y="159"/>
                    <a:pt x="232" y="232"/>
                  </a:cubicBezTo>
                  <a:cubicBezTo>
                    <a:pt x="160" y="304"/>
                    <a:pt x="103" y="389"/>
                    <a:pt x="63" y="484"/>
                  </a:cubicBezTo>
                  <a:cubicBezTo>
                    <a:pt x="21" y="581"/>
                    <a:pt x="0" y="685"/>
                    <a:pt x="0" y="792"/>
                  </a:cubicBezTo>
                  <a:cubicBezTo>
                    <a:pt x="0" y="833"/>
                    <a:pt x="34" y="867"/>
                    <a:pt x="75" y="867"/>
                  </a:cubicBezTo>
                  <a:cubicBezTo>
                    <a:pt x="116" y="867"/>
                    <a:pt x="149" y="833"/>
                    <a:pt x="149" y="792"/>
                  </a:cubicBezTo>
                  <a:cubicBezTo>
                    <a:pt x="149" y="437"/>
                    <a:pt x="438" y="148"/>
                    <a:pt x="793" y="148"/>
                  </a:cubicBezTo>
                  <a:cubicBezTo>
                    <a:pt x="971" y="148"/>
                    <a:pt x="1132" y="221"/>
                    <a:pt x="1249" y="338"/>
                  </a:cubicBezTo>
                  <a:cubicBezTo>
                    <a:pt x="1249" y="143"/>
                    <a:pt x="1249" y="143"/>
                    <a:pt x="1249" y="143"/>
                  </a:cubicBezTo>
                  <a:cubicBezTo>
                    <a:pt x="1203" y="111"/>
                    <a:pt x="1154" y="84"/>
                    <a:pt x="1102" y="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225" y="2206402"/>
            <a:ext cx="8433080" cy="2572047"/>
          </a:xfrm>
          <a:ln w="25400" cap="sq" cmpd="sng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Your Presentation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55CF9-F068-4C1D-9D80-C999817C69D3}"/>
              </a:ext>
            </a:extLst>
          </p:cNvPr>
          <p:cNvCxnSpPr>
            <a:cxnSpLocks/>
          </p:cNvCxnSpPr>
          <p:nvPr userDrawn="1"/>
        </p:nvCxnSpPr>
        <p:spPr>
          <a:xfrm>
            <a:off x="507247" y="4921778"/>
            <a:ext cx="581106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D4B620-ED56-0943-B198-7BDCE9A1D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269855" y="433763"/>
            <a:ext cx="4757988" cy="16931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220B4B-3FF8-4B1E-B8FE-6F0FC24A3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247" y="5067573"/>
            <a:ext cx="5811068" cy="1450454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 Goes Here</a:t>
            </a:r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002A7265-5E62-F049-88E9-8339FE0AC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26812" r="4468" b="31185"/>
          <a:stretch/>
        </p:blipFill>
        <p:spPr>
          <a:xfrm>
            <a:off x="4743722" y="7716676"/>
            <a:ext cx="4803649" cy="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D4F-1618-4DB9-88B0-A20A7084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91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4DF5-0E72-4862-A2E0-1AA91902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89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23BED-EB5F-4C21-90EF-96DE226B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E497-BC40-41DC-A569-E14BE894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5047D-8253-4626-B87C-52E54AAE2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3262-D7FA-4CB8-A79B-A71CE440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DCC85-5A06-4021-9FB9-2337B114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F55-84D0-4CD9-A8AD-D715A6F0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1C78-D43E-4775-B98E-57887224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126" y="1681163"/>
            <a:ext cx="52614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6D392-5460-43BE-96D6-73671178E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902" y="2505075"/>
            <a:ext cx="5283673" cy="315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D65E7-82C4-4800-A0E0-8B0DAD071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8367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FD051-2117-4961-8A56-4F2659F33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83674" cy="315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B34E-9997-40C2-AB15-FF912D76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7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3D7A-C0BF-431F-A5EA-F4A20217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108013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7281C-334E-42EE-8508-FE5B755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5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9C7D5-EF9A-4A5E-8C2C-FAF4BD74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9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1BA1-BA27-4B24-9D2D-B15CE07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F699-B58B-4975-AB9E-56BA304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44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05363-A942-427B-A2E9-EF0EB309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24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0D82-D549-46DC-B2E8-45D4D8F3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8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4268-7544-445A-96B1-B3A5C332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57200"/>
            <a:ext cx="41052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3B172-B704-41F2-800F-DE67FA054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3DC1B-1E45-4C2C-83EC-F6FDDA1D7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750" y="2057400"/>
            <a:ext cx="4105275" cy="3543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66EF7-3F3E-4775-B80A-F8F11575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4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AEE-9D6A-4D9C-B53C-20731B6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6870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8D7F6-523E-42CD-9556-0879D2B4C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6750" y="1825625"/>
            <a:ext cx="10687050" cy="3651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F5D9-F6E4-4A75-9475-62BC2F41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68D97-E47F-4F93-91CC-DA0313D85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59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E1EBE-54B0-4270-B1C4-64C3F1DD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7943850" cy="5159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1CC-CBC5-4225-9DAC-1055B27D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0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dark, night&#10;&#10;Description automatically generated">
            <a:extLst>
              <a:ext uri="{FF2B5EF4-FFF2-40B4-BE49-F238E27FC236}">
                <a16:creationId xmlns:a16="http://schemas.microsoft.com/office/drawing/2014/main" id="{07F7D01D-9B8B-C74C-80F4-759487DD1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 r="7965"/>
          <a:stretch/>
        </p:blipFill>
        <p:spPr>
          <a:xfrm>
            <a:off x="6679094" y="-32804"/>
            <a:ext cx="5546829" cy="68908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69A13A-25FF-4A46-8631-4F9BC8A8F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91" y="365126"/>
            <a:ext cx="5901773" cy="1137103"/>
          </a:xfrm>
        </p:spPr>
        <p:txBody>
          <a:bodyPr/>
          <a:lstStyle/>
          <a:p>
            <a:r>
              <a:rPr lang="en-US"/>
              <a:t>Header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FAA0803-584F-4766-9C1E-10C0895E95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775" y="1670179"/>
            <a:ext cx="5901773" cy="385432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43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8EEE8-262F-864A-8CEB-08B44DBEF86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47B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1028606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6505" y="6111926"/>
            <a:ext cx="142053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fld id="{5725E3D8-FBA3-4759-8B57-AFA208F16997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49C3A60-7B70-C54A-8BDC-56676E37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22255" y="357563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3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, indoor, person, window&#10;&#10;Description automatically generated">
            <a:extLst>
              <a:ext uri="{FF2B5EF4-FFF2-40B4-BE49-F238E27FC236}">
                <a16:creationId xmlns:a16="http://schemas.microsoft.com/office/drawing/2014/main" id="{73293B9E-6D2D-4A5D-AAF1-7C1BA1A02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57" y="0"/>
            <a:ext cx="475488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728038-91CF-44A0-9248-BDFE57DA5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5894" y="318472"/>
            <a:ext cx="6940420" cy="11744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543FCB-F270-4CC9-B9C6-4C583B8218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5538" y="1735139"/>
            <a:ext cx="6940550" cy="4219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37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3" y="421378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5" y="962958"/>
            <a:ext cx="3032058" cy="653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5" y="4762025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5" y="1916628"/>
            <a:ext cx="4305686" cy="425140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4" y="2341768"/>
            <a:ext cx="4305686" cy="30022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4" y="2651433"/>
            <a:ext cx="4305686" cy="411933"/>
          </a:xfrm>
        </p:spPr>
        <p:txBody>
          <a:bodyPr anchor="ctr">
            <a:normAutofit/>
          </a:bodyPr>
          <a:lstStyle>
            <a:lvl1pPr marL="0" indent="0">
              <a:buNone/>
              <a:defRPr sz="24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689339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2" y="702831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3" y="5082808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737248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2130877"/>
            <a:ext cx="4305687" cy="35841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2508653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2" y="3348825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1" y="3745561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4063548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789782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1" y="614282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246556"/>
            <a:ext cx="4055316" cy="388648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1653641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1980286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9023AA-E3AC-4288-9F23-A0625E5F8B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97" y="4812085"/>
            <a:ext cx="3180394" cy="1628236"/>
          </a:xfrm>
          <a:prstGeom prst="rect">
            <a:avLst/>
          </a:prstGeom>
        </p:spPr>
      </p:pic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0" y="2999508"/>
            <a:ext cx="4055316" cy="402886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0" y="3410010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3739513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8866026" y="5059914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B3991E1D-013A-4DA6-A62C-203906C2B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80" y="4824163"/>
            <a:ext cx="4055316" cy="375745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3 Name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492F5E36-7B48-4BD8-887A-CC9A2DF617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280" y="5205739"/>
            <a:ext cx="4055316" cy="33355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5217A93E-27DF-45D9-8CDE-2F24D1A24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280" y="5542907"/>
            <a:ext cx="4055316" cy="326070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338596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2524034"/>
            <a:ext cx="617751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8744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1417587"/>
            <a:ext cx="6177516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YOU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2362F9-C44E-E644-84B3-245BBBC7F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3461845" y="4354597"/>
            <a:ext cx="5268310" cy="18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4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3" y="421378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5" y="962958"/>
            <a:ext cx="3032058" cy="653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5" y="4762025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5" y="1916628"/>
            <a:ext cx="4305686" cy="425140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4" y="2341768"/>
            <a:ext cx="4305686" cy="30022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4" y="2651433"/>
            <a:ext cx="4305686" cy="411933"/>
          </a:xfrm>
        </p:spPr>
        <p:txBody>
          <a:bodyPr anchor="ctr">
            <a:normAutofit/>
          </a:bodyPr>
          <a:lstStyle>
            <a:lvl1pPr marL="0" indent="0">
              <a:buNone/>
              <a:defRPr sz="24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217653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7584">
          <p15:clr>
            <a:srgbClr val="FBAE40"/>
          </p15:clr>
        </p15:guide>
        <p15:guide id="3" pos="96">
          <p15:clr>
            <a:srgbClr val="FBAE40"/>
          </p15:clr>
        </p15:guide>
        <p15:guide id="4" orient="horz" pos="96">
          <p15:clr>
            <a:srgbClr val="FBAE40"/>
          </p15:clr>
        </p15:guide>
        <p15:guide id="5" pos="345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2" y="702831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3" y="5082808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737248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2130877"/>
            <a:ext cx="4305687" cy="35841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2508653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2" y="3348825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1" y="3745561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4063548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601095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7584">
          <p15:clr>
            <a:srgbClr val="FBAE40"/>
          </p15:clr>
        </p15:guide>
        <p15:guide id="3" pos="96">
          <p15:clr>
            <a:srgbClr val="FBAE40"/>
          </p15:clr>
        </p15:guide>
        <p15:guide id="4" orient="horz" pos="96">
          <p15:clr>
            <a:srgbClr val="FBAE40"/>
          </p15:clr>
        </p15:guide>
        <p15:guide id="5" pos="345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1" y="614282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246556"/>
            <a:ext cx="4055316" cy="388648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1653641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1980286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9023AA-E3AC-4288-9F23-A0625E5F8B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97" y="4812085"/>
            <a:ext cx="3180394" cy="1628236"/>
          </a:xfrm>
          <a:prstGeom prst="rect">
            <a:avLst/>
          </a:prstGeom>
        </p:spPr>
      </p:pic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0" y="2999508"/>
            <a:ext cx="4055316" cy="402886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0" y="3410010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3739513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8866026" y="5059914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B3991E1D-013A-4DA6-A62C-203906C2B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80" y="4824163"/>
            <a:ext cx="4055316" cy="375745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3 Name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492F5E36-7B48-4BD8-887A-CC9A2DF617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280" y="5205739"/>
            <a:ext cx="4055316" cy="33355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5217A93E-27DF-45D9-8CDE-2F24D1A24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280" y="5542907"/>
            <a:ext cx="4055316" cy="326070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254212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7584">
          <p15:clr>
            <a:srgbClr val="FBAE40"/>
          </p15:clr>
        </p15:guide>
        <p15:guide id="3" pos="96">
          <p15:clr>
            <a:srgbClr val="FBAE40"/>
          </p15:clr>
        </p15:guide>
        <p15:guide id="4" orient="horz" pos="96">
          <p15:clr>
            <a:srgbClr val="FBAE40"/>
          </p15:clr>
        </p15:guide>
        <p15:guide id="5" pos="345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2524034"/>
            <a:ext cx="617751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840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DAE7E-FFAD-4A26-85E0-52A3A8D208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0505661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70" y="6280176"/>
            <a:ext cx="262393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5725E3D8-FBA3-4759-8B57-AFA208F169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5514B65-5162-534A-92A8-FA56F8229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03205" y="614494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0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1417587"/>
            <a:ext cx="6177516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</a:t>
            </a:r>
          </a:p>
          <a:p>
            <a:pPr algn="ctr"/>
            <a:r>
              <a:rPr lang="en-US" sz="7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YOU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2362F9-C44E-E644-84B3-245BBBC7F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3461845" y="4354597"/>
            <a:ext cx="5268310" cy="18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16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GConnect 2022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34C5065-F394-3347-A3B9-CDF3731590DE}"/>
              </a:ext>
            </a:extLst>
          </p:cNvPr>
          <p:cNvGrpSpPr/>
          <p:nvPr userDrawn="1"/>
        </p:nvGrpSpPr>
        <p:grpSpPr>
          <a:xfrm>
            <a:off x="9100212" y="-3028"/>
            <a:ext cx="3096852" cy="3991169"/>
            <a:chOff x="3436938" y="-3175"/>
            <a:chExt cx="5321301" cy="6858000"/>
          </a:xfrm>
          <a:solidFill>
            <a:schemeClr val="bg2">
              <a:lumMod val="50000"/>
              <a:alpha val="55000"/>
            </a:schemeClr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BC123EF-2B15-B349-A7E2-0D2D0ABB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726" y="-3175"/>
              <a:ext cx="36513" cy="17463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10 w 10"/>
                <a:gd name="T5" fmla="*/ 5 h 5"/>
                <a:gd name="T6" fmla="*/ 1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4"/>
                    <a:pt x="1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AC74188-9FF5-E74D-9951-3A03B110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949575"/>
              <a:ext cx="5321300" cy="3905250"/>
            </a:xfrm>
            <a:custGeom>
              <a:avLst/>
              <a:gdLst>
                <a:gd name="T0" fmla="*/ 977 w 1433"/>
                <a:gd name="T1" fmla="*/ 903 h 1052"/>
                <a:gd name="T2" fmla="*/ 149 w 1433"/>
                <a:gd name="T3" fmla="*/ 74 h 1052"/>
                <a:gd name="T4" fmla="*/ 74 w 1433"/>
                <a:gd name="T5" fmla="*/ 0 h 1052"/>
                <a:gd name="T6" fmla="*/ 0 w 1433"/>
                <a:gd name="T7" fmla="*/ 74 h 1052"/>
                <a:gd name="T8" fmla="*/ 76 w 1433"/>
                <a:gd name="T9" fmla="*/ 455 h 1052"/>
                <a:gd name="T10" fmla="*/ 286 w 1433"/>
                <a:gd name="T11" fmla="*/ 765 h 1052"/>
                <a:gd name="T12" fmla="*/ 597 w 1433"/>
                <a:gd name="T13" fmla="*/ 975 h 1052"/>
                <a:gd name="T14" fmla="*/ 977 w 1433"/>
                <a:gd name="T15" fmla="*/ 1052 h 1052"/>
                <a:gd name="T16" fmla="*/ 1357 w 1433"/>
                <a:gd name="T17" fmla="*/ 975 h 1052"/>
                <a:gd name="T18" fmla="*/ 1433 w 1433"/>
                <a:gd name="T19" fmla="*/ 939 h 1052"/>
                <a:gd name="T20" fmla="*/ 1433 w 1433"/>
                <a:gd name="T21" fmla="*/ 766 h 1052"/>
                <a:gd name="T22" fmla="*/ 977 w 1433"/>
                <a:gd name="T23" fmla="*/ 903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3" h="1052">
                  <a:moveTo>
                    <a:pt x="977" y="903"/>
                  </a:moveTo>
                  <a:cubicBezTo>
                    <a:pt x="520" y="903"/>
                    <a:pt x="149" y="531"/>
                    <a:pt x="149" y="74"/>
                  </a:cubicBezTo>
                  <a:cubicBezTo>
                    <a:pt x="149" y="33"/>
                    <a:pt x="115" y="0"/>
                    <a:pt x="74" y="0"/>
                  </a:cubicBezTo>
                  <a:cubicBezTo>
                    <a:pt x="33" y="0"/>
                    <a:pt x="0" y="33"/>
                    <a:pt x="0" y="74"/>
                  </a:cubicBezTo>
                  <a:cubicBezTo>
                    <a:pt x="0" y="206"/>
                    <a:pt x="25" y="334"/>
                    <a:pt x="76" y="455"/>
                  </a:cubicBezTo>
                  <a:cubicBezTo>
                    <a:pt x="126" y="571"/>
                    <a:pt x="196" y="676"/>
                    <a:pt x="286" y="765"/>
                  </a:cubicBezTo>
                  <a:cubicBezTo>
                    <a:pt x="376" y="855"/>
                    <a:pt x="480" y="926"/>
                    <a:pt x="597" y="975"/>
                  </a:cubicBezTo>
                  <a:cubicBezTo>
                    <a:pt x="717" y="1026"/>
                    <a:pt x="845" y="1052"/>
                    <a:pt x="977" y="1052"/>
                  </a:cubicBezTo>
                  <a:cubicBezTo>
                    <a:pt x="1109" y="1052"/>
                    <a:pt x="1237" y="1026"/>
                    <a:pt x="1357" y="975"/>
                  </a:cubicBezTo>
                  <a:cubicBezTo>
                    <a:pt x="1383" y="964"/>
                    <a:pt x="1408" y="952"/>
                    <a:pt x="1433" y="939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302" y="852"/>
                    <a:pt x="1145" y="903"/>
                    <a:pt x="977" y="9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EA111F8-118F-AF42-8C5A-7A0E50CD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-3175"/>
              <a:ext cx="5080000" cy="2200275"/>
            </a:xfrm>
            <a:custGeom>
              <a:avLst/>
              <a:gdLst>
                <a:gd name="T0" fmla="*/ 16 w 1368"/>
                <a:gd name="T1" fmla="*/ 479 h 593"/>
                <a:gd name="T2" fmla="*/ 55 w 1368"/>
                <a:gd name="T3" fmla="*/ 577 h 593"/>
                <a:gd name="T4" fmla="*/ 153 w 1368"/>
                <a:gd name="T5" fmla="*/ 538 h 593"/>
                <a:gd name="T6" fmla="*/ 912 w 1368"/>
                <a:gd name="T7" fmla="*/ 42 h 593"/>
                <a:gd name="T8" fmla="*/ 1368 w 1368"/>
                <a:gd name="T9" fmla="*/ 179 h 593"/>
                <a:gd name="T10" fmla="*/ 1368 w 1368"/>
                <a:gd name="T11" fmla="*/ 5 h 593"/>
                <a:gd name="T12" fmla="*/ 1358 w 1368"/>
                <a:gd name="T13" fmla="*/ 0 h 593"/>
                <a:gd name="T14" fmla="*/ 467 w 1368"/>
                <a:gd name="T15" fmla="*/ 0 h 593"/>
                <a:gd name="T16" fmla="*/ 16 w 1368"/>
                <a:gd name="T17" fmla="*/ 47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8" h="593">
                  <a:moveTo>
                    <a:pt x="16" y="479"/>
                  </a:moveTo>
                  <a:cubicBezTo>
                    <a:pt x="0" y="516"/>
                    <a:pt x="17" y="560"/>
                    <a:pt x="55" y="577"/>
                  </a:cubicBezTo>
                  <a:cubicBezTo>
                    <a:pt x="92" y="593"/>
                    <a:pt x="136" y="576"/>
                    <a:pt x="153" y="538"/>
                  </a:cubicBezTo>
                  <a:cubicBezTo>
                    <a:pt x="285" y="237"/>
                    <a:pt x="583" y="42"/>
                    <a:pt x="912" y="42"/>
                  </a:cubicBezTo>
                  <a:cubicBezTo>
                    <a:pt x="1080" y="42"/>
                    <a:pt x="1237" y="92"/>
                    <a:pt x="1368" y="179"/>
                  </a:cubicBezTo>
                  <a:cubicBezTo>
                    <a:pt x="1368" y="5"/>
                    <a:pt x="1368" y="5"/>
                    <a:pt x="1368" y="5"/>
                  </a:cubicBezTo>
                  <a:cubicBezTo>
                    <a:pt x="1364" y="4"/>
                    <a:pt x="1361" y="2"/>
                    <a:pt x="1358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270" y="101"/>
                    <a:pt x="109" y="268"/>
                    <a:pt x="16" y="4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7E840EA-7001-9F4F-98E0-24A0564A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88" y="3700463"/>
              <a:ext cx="4552950" cy="2466975"/>
            </a:xfrm>
            <a:custGeom>
              <a:avLst/>
              <a:gdLst>
                <a:gd name="T0" fmla="*/ 770 w 1226"/>
                <a:gd name="T1" fmla="*/ 516 h 665"/>
                <a:gd name="T2" fmla="*/ 155 w 1226"/>
                <a:gd name="T3" fmla="*/ 62 h 665"/>
                <a:gd name="T4" fmla="*/ 62 w 1226"/>
                <a:gd name="T5" fmla="*/ 13 h 665"/>
                <a:gd name="T6" fmla="*/ 12 w 1226"/>
                <a:gd name="T7" fmla="*/ 106 h 665"/>
                <a:gd name="T8" fmla="*/ 123 w 1226"/>
                <a:gd name="T9" fmla="*/ 330 h 665"/>
                <a:gd name="T10" fmla="*/ 295 w 1226"/>
                <a:gd name="T11" fmla="*/ 507 h 665"/>
                <a:gd name="T12" fmla="*/ 770 w 1226"/>
                <a:gd name="T13" fmla="*/ 665 h 665"/>
                <a:gd name="T14" fmla="*/ 1079 w 1226"/>
                <a:gd name="T15" fmla="*/ 603 h 665"/>
                <a:gd name="T16" fmla="*/ 1226 w 1226"/>
                <a:gd name="T17" fmla="*/ 521 h 665"/>
                <a:gd name="T18" fmla="*/ 1226 w 1226"/>
                <a:gd name="T19" fmla="*/ 327 h 665"/>
                <a:gd name="T20" fmla="*/ 770 w 1226"/>
                <a:gd name="T21" fmla="*/ 51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6" h="665">
                  <a:moveTo>
                    <a:pt x="770" y="516"/>
                  </a:moveTo>
                  <a:cubicBezTo>
                    <a:pt x="485" y="516"/>
                    <a:pt x="238" y="333"/>
                    <a:pt x="155" y="62"/>
                  </a:cubicBezTo>
                  <a:cubicBezTo>
                    <a:pt x="142" y="22"/>
                    <a:pt x="101" y="0"/>
                    <a:pt x="62" y="13"/>
                  </a:cubicBezTo>
                  <a:cubicBezTo>
                    <a:pt x="22" y="25"/>
                    <a:pt x="0" y="66"/>
                    <a:pt x="12" y="106"/>
                  </a:cubicBezTo>
                  <a:cubicBezTo>
                    <a:pt x="37" y="186"/>
                    <a:pt x="74" y="261"/>
                    <a:pt x="123" y="330"/>
                  </a:cubicBezTo>
                  <a:cubicBezTo>
                    <a:pt x="170" y="397"/>
                    <a:pt x="228" y="457"/>
                    <a:pt x="295" y="507"/>
                  </a:cubicBezTo>
                  <a:cubicBezTo>
                    <a:pt x="433" y="610"/>
                    <a:pt x="597" y="665"/>
                    <a:pt x="770" y="665"/>
                  </a:cubicBezTo>
                  <a:cubicBezTo>
                    <a:pt x="877" y="665"/>
                    <a:pt x="981" y="644"/>
                    <a:pt x="1079" y="603"/>
                  </a:cubicBezTo>
                  <a:cubicBezTo>
                    <a:pt x="1131" y="581"/>
                    <a:pt x="1180" y="553"/>
                    <a:pt x="1226" y="521"/>
                  </a:cubicBezTo>
                  <a:cubicBezTo>
                    <a:pt x="1226" y="327"/>
                    <a:pt x="1226" y="327"/>
                    <a:pt x="1226" y="327"/>
                  </a:cubicBezTo>
                  <a:cubicBezTo>
                    <a:pt x="1109" y="444"/>
                    <a:pt x="948" y="516"/>
                    <a:pt x="770" y="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D2157D6-F9E2-D24D-9F11-78F7B9EF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1" y="285750"/>
              <a:ext cx="4637088" cy="3217863"/>
            </a:xfrm>
            <a:custGeom>
              <a:avLst/>
              <a:gdLst>
                <a:gd name="T0" fmla="*/ 1102 w 1249"/>
                <a:gd name="T1" fmla="*/ 62 h 867"/>
                <a:gd name="T2" fmla="*/ 793 w 1249"/>
                <a:gd name="T3" fmla="*/ 0 h 867"/>
                <a:gd name="T4" fmla="*/ 484 w 1249"/>
                <a:gd name="T5" fmla="*/ 62 h 867"/>
                <a:gd name="T6" fmla="*/ 232 w 1249"/>
                <a:gd name="T7" fmla="*/ 232 h 867"/>
                <a:gd name="T8" fmla="*/ 63 w 1249"/>
                <a:gd name="T9" fmla="*/ 484 h 867"/>
                <a:gd name="T10" fmla="*/ 0 w 1249"/>
                <a:gd name="T11" fmla="*/ 792 h 867"/>
                <a:gd name="T12" fmla="*/ 75 w 1249"/>
                <a:gd name="T13" fmla="*/ 867 h 867"/>
                <a:gd name="T14" fmla="*/ 149 w 1249"/>
                <a:gd name="T15" fmla="*/ 792 h 867"/>
                <a:gd name="T16" fmla="*/ 793 w 1249"/>
                <a:gd name="T17" fmla="*/ 148 h 867"/>
                <a:gd name="T18" fmla="*/ 1249 w 1249"/>
                <a:gd name="T19" fmla="*/ 338 h 867"/>
                <a:gd name="T20" fmla="*/ 1249 w 1249"/>
                <a:gd name="T21" fmla="*/ 143 h 867"/>
                <a:gd name="T22" fmla="*/ 1102 w 1249"/>
                <a:gd name="T23" fmla="*/ 62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9" h="867">
                  <a:moveTo>
                    <a:pt x="1102" y="62"/>
                  </a:moveTo>
                  <a:cubicBezTo>
                    <a:pt x="1004" y="20"/>
                    <a:pt x="900" y="0"/>
                    <a:pt x="793" y="0"/>
                  </a:cubicBezTo>
                  <a:cubicBezTo>
                    <a:pt x="686" y="0"/>
                    <a:pt x="582" y="20"/>
                    <a:pt x="484" y="62"/>
                  </a:cubicBezTo>
                  <a:cubicBezTo>
                    <a:pt x="390" y="102"/>
                    <a:pt x="305" y="159"/>
                    <a:pt x="232" y="232"/>
                  </a:cubicBezTo>
                  <a:cubicBezTo>
                    <a:pt x="160" y="304"/>
                    <a:pt x="103" y="389"/>
                    <a:pt x="63" y="484"/>
                  </a:cubicBezTo>
                  <a:cubicBezTo>
                    <a:pt x="21" y="581"/>
                    <a:pt x="0" y="685"/>
                    <a:pt x="0" y="792"/>
                  </a:cubicBezTo>
                  <a:cubicBezTo>
                    <a:pt x="0" y="833"/>
                    <a:pt x="34" y="867"/>
                    <a:pt x="75" y="867"/>
                  </a:cubicBezTo>
                  <a:cubicBezTo>
                    <a:pt x="116" y="867"/>
                    <a:pt x="149" y="833"/>
                    <a:pt x="149" y="792"/>
                  </a:cubicBezTo>
                  <a:cubicBezTo>
                    <a:pt x="149" y="437"/>
                    <a:pt x="438" y="148"/>
                    <a:pt x="793" y="148"/>
                  </a:cubicBezTo>
                  <a:cubicBezTo>
                    <a:pt x="971" y="148"/>
                    <a:pt x="1132" y="221"/>
                    <a:pt x="1249" y="338"/>
                  </a:cubicBezTo>
                  <a:cubicBezTo>
                    <a:pt x="1249" y="143"/>
                    <a:pt x="1249" y="143"/>
                    <a:pt x="1249" y="143"/>
                  </a:cubicBezTo>
                  <a:cubicBezTo>
                    <a:pt x="1203" y="111"/>
                    <a:pt x="1154" y="84"/>
                    <a:pt x="1102" y="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225" y="2206402"/>
            <a:ext cx="8433080" cy="2572047"/>
          </a:xfrm>
          <a:ln w="25400" cap="sq" cmpd="sng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Your Presentation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55CF9-F068-4C1D-9D80-C999817C69D3}"/>
              </a:ext>
            </a:extLst>
          </p:cNvPr>
          <p:cNvCxnSpPr>
            <a:cxnSpLocks/>
          </p:cNvCxnSpPr>
          <p:nvPr userDrawn="1"/>
        </p:nvCxnSpPr>
        <p:spPr>
          <a:xfrm>
            <a:off x="507247" y="4921778"/>
            <a:ext cx="581106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D4B620-ED56-0943-B198-7BDCE9A1D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269855" y="433763"/>
            <a:ext cx="4757988" cy="16931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220B4B-3FF8-4B1E-B8FE-6F0FC24A3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247" y="5067573"/>
            <a:ext cx="5811068" cy="1450454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 Goes Here</a:t>
            </a:r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002A7265-5E62-F049-88E9-8339FE0AC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26812" r="4468" b="31185"/>
          <a:stretch/>
        </p:blipFill>
        <p:spPr>
          <a:xfrm>
            <a:off x="4743722" y="7716676"/>
            <a:ext cx="4803649" cy="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91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8EEE8-262F-864A-8CEB-08B44DBEF86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47B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1028606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6505" y="6111926"/>
            <a:ext cx="142053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fld id="{5725E3D8-FBA3-4759-8B57-AFA208F16997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49C3A60-7B70-C54A-8BDC-56676E37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22255" y="357563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99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DAE7E-FFAD-4A26-85E0-52A3A8D208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0505661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70" y="6280176"/>
            <a:ext cx="262393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5725E3D8-FBA3-4759-8B57-AFA208F169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5514B65-5162-534A-92A8-FA56F8229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03205" y="614494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1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B2D86-FEF6-4F74-93B8-D0B6AC703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953"/>
            <a:ext cx="12192000" cy="482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B5B04-4FF9-4632-BC50-3ADF98858B08}"/>
              </a:ext>
            </a:extLst>
          </p:cNvPr>
          <p:cNvSpPr txBox="1"/>
          <p:nvPr userDrawn="1"/>
        </p:nvSpPr>
        <p:spPr>
          <a:xfrm>
            <a:off x="301557" y="338151"/>
            <a:ext cx="11052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Housekeeping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1CA1F9-C8F8-496E-ABFE-849E4627BCC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71929583"/>
              </p:ext>
            </p:extLst>
          </p:nvPr>
        </p:nvGraphicFramePr>
        <p:xfrm>
          <a:off x="4133175" y="1409916"/>
          <a:ext cx="6907719" cy="461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Graphic 15" descr="Video camera with solid fill">
            <a:extLst>
              <a:ext uri="{FF2B5EF4-FFF2-40B4-BE49-F238E27FC236}">
                <a16:creationId xmlns:a16="http://schemas.microsoft.com/office/drawing/2014/main" id="{A236A06E-21CD-4D4E-A67E-8AB72474A0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8220" y="5164875"/>
            <a:ext cx="453732" cy="453732"/>
          </a:xfrm>
          <a:prstGeom prst="rect">
            <a:avLst/>
          </a:prstGeom>
        </p:spPr>
      </p:pic>
      <p:pic>
        <p:nvPicPr>
          <p:cNvPr id="20" name="Graphic 19" descr="Mute speaker with solid fill">
            <a:extLst>
              <a:ext uri="{FF2B5EF4-FFF2-40B4-BE49-F238E27FC236}">
                <a16:creationId xmlns:a16="http://schemas.microsoft.com/office/drawing/2014/main" id="{2CAE579F-F797-4E3C-A47C-4CC3859E5D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78220" y="1742575"/>
            <a:ext cx="440069" cy="440069"/>
          </a:xfrm>
          <a:prstGeom prst="rect">
            <a:avLst/>
          </a:prstGeom>
        </p:spPr>
      </p:pic>
      <p:pic>
        <p:nvPicPr>
          <p:cNvPr id="22" name="Graphic 21" descr="Questions with solid fill">
            <a:extLst>
              <a:ext uri="{FF2B5EF4-FFF2-40B4-BE49-F238E27FC236}">
                <a16:creationId xmlns:a16="http://schemas.microsoft.com/office/drawing/2014/main" id="{AC629E73-6BF8-4F89-A7EE-842B5E9349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6913" y="2911541"/>
            <a:ext cx="440069" cy="440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4F5595-463E-4D20-9F7D-863BA3B34F6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03" y="2943858"/>
            <a:ext cx="3948817" cy="14055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EC78E9E-2900-40A2-B2A5-D6493368C34A}"/>
              </a:ext>
            </a:extLst>
          </p:cNvPr>
          <p:cNvSpPr/>
          <p:nvPr userDrawn="1"/>
        </p:nvSpPr>
        <p:spPr>
          <a:xfrm>
            <a:off x="4651188" y="3909893"/>
            <a:ext cx="731521" cy="731521"/>
          </a:xfrm>
          <a:prstGeom prst="ellipse">
            <a:avLst/>
          </a:prstGeom>
          <a:solidFill>
            <a:srgbClr val="718085"/>
          </a:solidFill>
          <a:ln>
            <a:solidFill>
              <a:srgbClr val="718085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8C4F-8A0C-4972-B0DF-CD60FA5A6BA7}"/>
              </a:ext>
            </a:extLst>
          </p:cNvPr>
          <p:cNvSpPr txBox="1"/>
          <p:nvPr userDrawn="1"/>
        </p:nvSpPr>
        <p:spPr>
          <a:xfrm>
            <a:off x="5565227" y="3952487"/>
            <a:ext cx="488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Live Transcript is located on the right hand side of your tool bar.</a:t>
            </a:r>
          </a:p>
        </p:txBody>
      </p:sp>
      <p:pic>
        <p:nvPicPr>
          <p:cNvPr id="12" name="Graphic 11" descr="Document with solid fill">
            <a:extLst>
              <a:ext uri="{FF2B5EF4-FFF2-40B4-BE49-F238E27FC236}">
                <a16:creationId xmlns:a16="http://schemas.microsoft.com/office/drawing/2014/main" id="{E26723A8-9004-490B-B403-59150E35531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07623" y="4026857"/>
            <a:ext cx="439008" cy="4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5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63911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47426"/>
            <a:ext cx="3297237" cy="3179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5575" y="1747426"/>
            <a:ext cx="4986338" cy="533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575" y="2280600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575" y="2774954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/>
          <p:nvPr userDrawn="1"/>
        </p:nvCxnSpPr>
        <p:spPr>
          <a:xfrm>
            <a:off x="5235575" y="3260509"/>
            <a:ext cx="4877027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5575" y="3337309"/>
            <a:ext cx="4986338" cy="15898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1855586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936851" y="51759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420022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9403" y="1420023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9402" y="1869095"/>
            <a:ext cx="6955745" cy="3676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401" y="2243751"/>
            <a:ext cx="6955745" cy="318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>
            <a:cxnSpLocks/>
          </p:cNvCxnSpPr>
          <p:nvPr userDrawn="1"/>
        </p:nvCxnSpPr>
        <p:spPr>
          <a:xfrm>
            <a:off x="4299404" y="2644360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9403" y="2693987"/>
            <a:ext cx="6955745" cy="9146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51" y="4108291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9403" y="4108292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9401" y="4557791"/>
            <a:ext cx="6955745" cy="376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9401" y="4930581"/>
            <a:ext cx="6955745" cy="3507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9403" y="5411056"/>
            <a:ext cx="6955745" cy="949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4299401" y="5346208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55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28697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33597" y="1331893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0804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804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804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804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1904322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EDD3D7-ABE6-4909-904C-EF650A5CC2E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0343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96B583F-3469-43B0-BA4B-B020172F50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0773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2245F60-B8E0-48C8-98AD-F1E4AE9293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90773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0A6FE57-2666-4B61-B011-C85FC5DDEB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0773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26FB6B2-942B-495D-AFEE-EABB9EACCF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0773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AEE36E-685D-4D6F-AA54-986D4CF7F505}"/>
              </a:ext>
            </a:extLst>
          </p:cNvPr>
          <p:cNvCxnSpPr>
            <a:cxnSpLocks/>
          </p:cNvCxnSpPr>
          <p:nvPr userDrawn="1"/>
        </p:nvCxnSpPr>
        <p:spPr>
          <a:xfrm>
            <a:off x="5834291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6E75758-FF4E-470A-B595-11AD53CAF4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0742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AB7F5B-A3C9-4212-AA47-1822C38F4F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0742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F80F9F-7F63-4379-A5F7-5D6B8D473F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0742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3473F55-574E-4293-BA52-17EBCFECEF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0742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7FA32B-C74E-41DE-802E-387F625A193B}"/>
              </a:ext>
            </a:extLst>
          </p:cNvPr>
          <p:cNvCxnSpPr>
            <a:cxnSpLocks/>
          </p:cNvCxnSpPr>
          <p:nvPr userDrawn="1"/>
        </p:nvCxnSpPr>
        <p:spPr>
          <a:xfrm>
            <a:off x="9764260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2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CB5B04-4FF9-4632-BC50-3ADF98858B08}"/>
              </a:ext>
            </a:extLst>
          </p:cNvPr>
          <p:cNvSpPr txBox="1"/>
          <p:nvPr userDrawn="1"/>
        </p:nvSpPr>
        <p:spPr>
          <a:xfrm>
            <a:off x="301557" y="338151"/>
            <a:ext cx="11052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Housekeeping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B5BAFA-8F25-5B43-80E5-5C1220813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0" b="1091"/>
          <a:stretch/>
        </p:blipFill>
        <p:spPr>
          <a:xfrm>
            <a:off x="0" y="1564916"/>
            <a:ext cx="12192000" cy="4564425"/>
          </a:xfrm>
          <a:custGeom>
            <a:avLst/>
            <a:gdLst>
              <a:gd name="connsiteX0" fmla="*/ 0 w 12192000"/>
              <a:gd name="connsiteY0" fmla="*/ 0 h 4564425"/>
              <a:gd name="connsiteX1" fmla="*/ 12192000 w 12192000"/>
              <a:gd name="connsiteY1" fmla="*/ 0 h 4564425"/>
              <a:gd name="connsiteX2" fmla="*/ 12192000 w 12192000"/>
              <a:gd name="connsiteY2" fmla="*/ 4564425 h 4564425"/>
              <a:gd name="connsiteX3" fmla="*/ 0 w 12192000"/>
              <a:gd name="connsiteY3" fmla="*/ 4564425 h 45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64425">
                <a:moveTo>
                  <a:pt x="0" y="0"/>
                </a:moveTo>
                <a:lnTo>
                  <a:pt x="12192000" y="0"/>
                </a:lnTo>
                <a:lnTo>
                  <a:pt x="12192000" y="4564425"/>
                </a:lnTo>
                <a:lnTo>
                  <a:pt x="0" y="4564425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90FC4C-8ECF-F34E-B053-FC33BBE01BD8}"/>
              </a:ext>
            </a:extLst>
          </p:cNvPr>
          <p:cNvSpPr/>
          <p:nvPr userDrawn="1"/>
        </p:nvSpPr>
        <p:spPr>
          <a:xfrm>
            <a:off x="-1" y="1564915"/>
            <a:ext cx="12192000" cy="4564425"/>
          </a:xfrm>
          <a:prstGeom prst="rect">
            <a:avLst/>
          </a:prstGeom>
          <a:gradFill flip="none" rotWithShape="1">
            <a:gsLst>
              <a:gs pos="0">
                <a:srgbClr val="1E1918">
                  <a:alpha val="50000"/>
                </a:srgbClr>
              </a:gs>
              <a:gs pos="100000">
                <a:srgbClr val="6D818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sym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0FFF8B-DF6E-6F41-9C79-8604E673E30D}"/>
              </a:ext>
            </a:extLst>
          </p:cNvPr>
          <p:cNvSpPr txBox="1"/>
          <p:nvPr userDrawn="1"/>
        </p:nvSpPr>
        <p:spPr>
          <a:xfrm>
            <a:off x="8142137" y="2651515"/>
            <a:ext cx="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endParaRPr lang="en-US" sz="9600">
              <a:solidFill>
                <a:srgbClr val="00B0F0"/>
              </a:solidFill>
              <a:latin typeface="Calibri Light" panose="020F03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21" name="Isosceles Triangle 29">
            <a:extLst>
              <a:ext uri="{FF2B5EF4-FFF2-40B4-BE49-F238E27FC236}">
                <a16:creationId xmlns:a16="http://schemas.microsoft.com/office/drawing/2014/main" id="{842E145C-1680-3643-9658-397B8CAA0554}"/>
              </a:ext>
            </a:extLst>
          </p:cNvPr>
          <p:cNvSpPr/>
          <p:nvPr userDrawn="1"/>
        </p:nvSpPr>
        <p:spPr>
          <a:xfrm rot="5400000" flipH="1">
            <a:off x="8809473" y="4220034"/>
            <a:ext cx="266700" cy="138113"/>
          </a:xfrm>
          <a:prstGeom prst="triangle">
            <a:avLst/>
          </a:prstGeom>
          <a:solidFill>
            <a:srgbClr val="FF7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493038-09D0-EB45-B1BC-F04E62C1D2D6}"/>
              </a:ext>
            </a:extLst>
          </p:cNvPr>
          <p:cNvGrpSpPr/>
          <p:nvPr userDrawn="1"/>
        </p:nvGrpSpPr>
        <p:grpSpPr>
          <a:xfrm>
            <a:off x="1719959" y="2188968"/>
            <a:ext cx="3296544" cy="738664"/>
            <a:chOff x="3192909" y="2188968"/>
            <a:chExt cx="3296544" cy="7386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EC3890-881E-0F40-865B-AAABE7F059D2}"/>
                </a:ext>
              </a:extLst>
            </p:cNvPr>
            <p:cNvSpPr txBox="1"/>
            <p:nvPr/>
          </p:nvSpPr>
          <p:spPr>
            <a:xfrm>
              <a:off x="3224813" y="2188968"/>
              <a:ext cx="326464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All participants are automatically muted by webinar administrators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7291-682F-B244-B1CF-A735E79A04B5}"/>
                </a:ext>
              </a:extLst>
            </p:cNvPr>
            <p:cNvSpPr txBox="1"/>
            <p:nvPr/>
          </p:nvSpPr>
          <p:spPr>
            <a:xfrm>
              <a:off x="3192909" y="2373634"/>
              <a:ext cx="329654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defRPr/>
              </a:pPr>
              <a:r>
                <a:rPr lang="en-US" sz="1200">
                  <a:solidFill>
                    <a:srgbClr val="D3D6D9"/>
                  </a:solidFill>
                  <a:latin typeface="Calibri" panose="020F0502020204030204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18E517E-1AF8-7540-B2EB-AA8F51C90BD0}"/>
              </a:ext>
            </a:extLst>
          </p:cNvPr>
          <p:cNvSpPr txBox="1"/>
          <p:nvPr userDrawn="1"/>
        </p:nvSpPr>
        <p:spPr>
          <a:xfrm>
            <a:off x="1751863" y="4950087"/>
            <a:ext cx="32965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Webinar will be recorded for future reference on the </a:t>
            </a:r>
            <a:r>
              <a:rPr lang="en-US" sz="1600" b="1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SIGConnect</a:t>
            </a:r>
            <a:r>
              <a:rPr lang="en-US" sz="1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website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1A35A-F4FE-FA40-B409-DB776A69814B}"/>
              </a:ext>
            </a:extLst>
          </p:cNvPr>
          <p:cNvSpPr txBox="1"/>
          <p:nvPr userDrawn="1"/>
        </p:nvSpPr>
        <p:spPr>
          <a:xfrm>
            <a:off x="1999678" y="3481078"/>
            <a:ext cx="34881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sz="1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Please type any questions using the chat feature on the right-hand side of your screen</a:t>
            </a: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08D78302-89EE-3446-B9AE-F338BB6F31A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343755" y="2003246"/>
            <a:ext cx="1072876" cy="3687762"/>
          </a:xfrm>
          <a:custGeom>
            <a:avLst/>
            <a:gdLst>
              <a:gd name="T0" fmla="*/ 428 w 428"/>
              <a:gd name="T1" fmla="*/ 1472 h 1472"/>
              <a:gd name="T2" fmla="*/ 0 w 428"/>
              <a:gd name="T3" fmla="*/ 736 h 1472"/>
              <a:gd name="T4" fmla="*/ 428 w 428"/>
              <a:gd name="T5" fmla="*/ 0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8" h="1472">
                <a:moveTo>
                  <a:pt x="428" y="1472"/>
                </a:moveTo>
                <a:cubicBezTo>
                  <a:pt x="172" y="1326"/>
                  <a:pt x="0" y="1051"/>
                  <a:pt x="0" y="736"/>
                </a:cubicBezTo>
                <a:cubicBezTo>
                  <a:pt x="0" y="420"/>
                  <a:pt x="172" y="145"/>
                  <a:pt x="428" y="0"/>
                </a:cubicBezTo>
              </a:path>
            </a:pathLst>
          </a:custGeom>
          <a:noFill/>
          <a:ln w="50800" cap="rnd">
            <a:solidFill>
              <a:schemeClr val="bg1">
                <a:lumMod val="85000"/>
                <a:alpha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40A70FA8-72D1-8E44-81E2-30C610A62AAD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890383" y="3357384"/>
            <a:ext cx="979488" cy="9794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ACA344B9-6BBB-A64D-B11B-50885142414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68024" y="4709933"/>
            <a:ext cx="979488" cy="977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6CE49E79-1A08-6244-B3C2-16F738056F0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68024" y="2003246"/>
            <a:ext cx="979488" cy="977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7069C03C-F86E-954A-94B8-A0FC8645D45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468024" y="2279154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50C0B8FC-2182-CB44-8BAD-99A264D479F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468024" y="4985841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1A057D7C-1113-E942-996D-2A77EEA8397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90383" y="3634878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B2C5D0C0-D2FB-0E4B-86F1-0CFD12296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74075" y="2467975"/>
            <a:ext cx="1551165" cy="15511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CD1D88-2C42-414C-9DBA-8652ED7FA26B}"/>
              </a:ext>
            </a:extLst>
          </p:cNvPr>
          <p:cNvSpPr txBox="1"/>
          <p:nvPr userDrawn="1"/>
        </p:nvSpPr>
        <p:spPr>
          <a:xfrm>
            <a:off x="8280298" y="4203970"/>
            <a:ext cx="2628823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700" b="1" kern="0" baseline="54545">
                <a:solidFill>
                  <a:prstClr val="white"/>
                </a:solidFill>
                <a:latin typeface="Open Sans"/>
                <a:ea typeface="Open Sans"/>
                <a:cs typeface="Open Sans"/>
                <a:sym typeface="Open Sans"/>
              </a:rPr>
              <a:t>		@SIGCorpLive</a:t>
            </a:r>
          </a:p>
        </p:txBody>
      </p:sp>
      <p:pic>
        <p:nvPicPr>
          <p:cNvPr id="38" name="Graphic 37" descr="Mute speaker">
            <a:extLst>
              <a:ext uri="{FF2B5EF4-FFF2-40B4-BE49-F238E27FC236}">
                <a16:creationId xmlns:a16="http://schemas.microsoft.com/office/drawing/2014/main" id="{0C0CF020-AFD6-7346-8006-FF03BF61D9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9891" y="2263596"/>
            <a:ext cx="457200" cy="457200"/>
          </a:xfrm>
          <a:prstGeom prst="rect">
            <a:avLst/>
          </a:prstGeom>
        </p:spPr>
      </p:pic>
      <p:pic>
        <p:nvPicPr>
          <p:cNvPr id="39" name="Graphic 38" descr="Help">
            <a:extLst>
              <a:ext uri="{FF2B5EF4-FFF2-40B4-BE49-F238E27FC236}">
                <a16:creationId xmlns:a16="http://schemas.microsoft.com/office/drawing/2014/main" id="{12AA3C2A-B55F-7345-8858-F0971AD106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8661" y="3603901"/>
            <a:ext cx="457200" cy="457200"/>
          </a:xfrm>
          <a:prstGeom prst="rect">
            <a:avLst/>
          </a:prstGeom>
        </p:spPr>
      </p:pic>
      <p:pic>
        <p:nvPicPr>
          <p:cNvPr id="40" name="Graphic 39" descr="Radio microphone">
            <a:extLst>
              <a:ext uri="{FF2B5EF4-FFF2-40B4-BE49-F238E27FC236}">
                <a16:creationId xmlns:a16="http://schemas.microsoft.com/office/drawing/2014/main" id="{3402FADD-32C0-194E-9101-6BE599A445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6853" y="49500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63911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47426"/>
            <a:ext cx="3297237" cy="3179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5575" y="1747426"/>
            <a:ext cx="4986338" cy="533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575" y="2280600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575" y="2774954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/>
          <p:nvPr userDrawn="1"/>
        </p:nvCxnSpPr>
        <p:spPr>
          <a:xfrm>
            <a:off x="5235575" y="3260509"/>
            <a:ext cx="4877027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5575" y="3337309"/>
            <a:ext cx="4986338" cy="15898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223860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936851" y="51759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420022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9403" y="1420023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9402" y="1869095"/>
            <a:ext cx="6955745" cy="3676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401" y="2243751"/>
            <a:ext cx="6955745" cy="318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>
            <a:cxnSpLocks/>
          </p:cNvCxnSpPr>
          <p:nvPr userDrawn="1"/>
        </p:nvCxnSpPr>
        <p:spPr>
          <a:xfrm>
            <a:off x="4299404" y="2644360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9403" y="2693987"/>
            <a:ext cx="6955745" cy="9146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51" y="4108291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9403" y="4108292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9401" y="4557791"/>
            <a:ext cx="6955745" cy="376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9401" y="4930581"/>
            <a:ext cx="6955745" cy="3507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9403" y="5411056"/>
            <a:ext cx="6955745" cy="949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4299401" y="5346208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60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28697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33597" y="1331893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0804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804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804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804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1904322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EDD3D7-ABE6-4909-904C-EF650A5CC2E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0343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96B583F-3469-43B0-BA4B-B020172F50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0773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2245F60-B8E0-48C8-98AD-F1E4AE9293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90773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0A6FE57-2666-4B61-B011-C85FC5DDEB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0773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26FB6B2-942B-495D-AFEE-EABB9EACCF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0773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AEE36E-685D-4D6F-AA54-986D4CF7F505}"/>
              </a:ext>
            </a:extLst>
          </p:cNvPr>
          <p:cNvCxnSpPr>
            <a:cxnSpLocks/>
          </p:cNvCxnSpPr>
          <p:nvPr userDrawn="1"/>
        </p:nvCxnSpPr>
        <p:spPr>
          <a:xfrm>
            <a:off x="5834291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6E75758-FF4E-470A-B595-11AD53CAF4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0742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AB7F5B-A3C9-4212-AA47-1822C38F4F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0742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F80F9F-7F63-4379-A5F7-5D6B8D473F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0742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3473F55-574E-4293-BA52-17EBCFECEF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0742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7FA32B-C74E-41DE-802E-387F625A193B}"/>
              </a:ext>
            </a:extLst>
          </p:cNvPr>
          <p:cNvCxnSpPr>
            <a:cxnSpLocks/>
          </p:cNvCxnSpPr>
          <p:nvPr userDrawn="1"/>
        </p:nvCxnSpPr>
        <p:spPr>
          <a:xfrm>
            <a:off x="9764260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5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0C58-3801-4CE6-8178-0B6DBF57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07700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BE341-23BC-4698-BAFB-1443E9F7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1077007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0EB31-06FA-48EE-BC88-D6CEFE5E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1E8D-D51B-4E76-AB65-09D5B03C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CD41-8EFE-481C-A9B0-E3A440D6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841DC-A964-464A-AC56-32D7EC94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6A1C9-7D50-406F-BE4E-AE2E8F25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EBFA03-897B-744A-96D2-4D4234E6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76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AC6A0-CB1E-4F08-9C77-74D0D2B11D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0" b="17317"/>
          <a:stretch>
            <a:fillRect/>
          </a:stretch>
        </p:blipFill>
        <p:spPr>
          <a:xfrm>
            <a:off x="9773294" y="4774386"/>
            <a:ext cx="2418706" cy="2083615"/>
          </a:xfrm>
          <a:custGeom>
            <a:avLst/>
            <a:gdLst>
              <a:gd name="connsiteX0" fmla="*/ 0 w 2418706"/>
              <a:gd name="connsiteY0" fmla="*/ 0 h 2083615"/>
              <a:gd name="connsiteX1" fmla="*/ 2418706 w 2418706"/>
              <a:gd name="connsiteY1" fmla="*/ 0 h 2083615"/>
              <a:gd name="connsiteX2" fmla="*/ 2418706 w 2418706"/>
              <a:gd name="connsiteY2" fmla="*/ 2083615 h 2083615"/>
              <a:gd name="connsiteX3" fmla="*/ 0 w 2418706"/>
              <a:gd name="connsiteY3" fmla="*/ 2083615 h 208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8706" h="2083615">
                <a:moveTo>
                  <a:pt x="0" y="0"/>
                </a:moveTo>
                <a:lnTo>
                  <a:pt x="2418706" y="0"/>
                </a:lnTo>
                <a:lnTo>
                  <a:pt x="2418706" y="2083615"/>
                </a:lnTo>
                <a:lnTo>
                  <a:pt x="0" y="2083615"/>
                </a:lnTo>
                <a:close/>
              </a:path>
            </a:pathLst>
          </a:cu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172B0-2410-4AD9-82FE-04F48FF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F427D-5463-44A8-927C-2DB0BF479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5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820FC-C4BF-41B7-B0F9-8CD913E81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2674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47BD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4CC57B0-6575-4CFC-869E-18605237E8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BE0E3F4-0EDA-E248-AF90-35BE5B9A8E9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10" y="5635125"/>
            <a:ext cx="3652838" cy="10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47BD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 userDrawn="1">
          <p15:clr>
            <a:srgbClr val="F26B43"/>
          </p15:clr>
        </p15:guide>
        <p15:guide id="2" pos="7584" userDrawn="1">
          <p15:clr>
            <a:srgbClr val="F26B43"/>
          </p15:clr>
        </p15:guide>
        <p15:guide id="3" pos="9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7AE8B-0A96-4D1F-93D8-3737B85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38C02-8F4D-4F6A-BE06-37C5640DA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EB4D-0DA6-4C1F-9662-945DB4C61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DBC9-E758-496F-A1C3-099802C575D1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2A05-1C1C-4217-988D-F40D835C3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5E2E9-FA35-4568-A481-D34609BA0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AA4C-4B02-487A-89C9-EBCDD476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7AE8B-0A96-4D1F-93D8-3737B85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38C02-8F4D-4F6A-BE06-37C5640DA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EB4D-0DA6-4C1F-9662-945DB4C61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DBC9-E758-496F-A1C3-099802C575D1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2A05-1C1C-4217-988D-F40D835C3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5E2E9-FA35-4568-A481-D34609BA0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AA4C-4B02-487A-89C9-EBCDD476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3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6A1C9-7D50-406F-BE4E-AE2E8F25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EBFA03-897B-744A-96D2-4D4234E6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531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76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medium.com/successivetech/chef-vs-puppet-vs-ansible-vs-saltstack-a-complete-comparison-9af8f1790c0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ge.puppet.co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-FC-obQlf-8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uccessivetech/chef-vs-puppet-vs-ansible-vs-saltstack-a-complete-comparison-9af8f1790c0d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DC1B-1FE3-0140-AB24-727FBBCEE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224" y="2206402"/>
            <a:ext cx="9479007" cy="2572047"/>
          </a:xfrm>
        </p:spPr>
        <p:txBody>
          <a:bodyPr>
            <a:normAutofit/>
          </a:bodyPr>
          <a:lstStyle/>
          <a:p>
            <a:r>
              <a:rPr lang="en-US"/>
              <a:t>If It Isn't Codified, It Doesn't Exist: </a:t>
            </a:r>
            <a:br>
              <a:rPr lang="en-US" b="0"/>
            </a:br>
            <a:r>
              <a:rPr lang="en-US" sz="1300" b="0"/>
              <a:t> </a:t>
            </a:r>
            <a:br>
              <a:rPr lang="en-US" b="0"/>
            </a:br>
            <a:r>
              <a:rPr lang="en-US" sz="4000" b="0"/>
              <a:t>Leveraging Configuration Management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A1F49-BD31-6C49-94CE-157070D37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Albert </a:t>
            </a:r>
            <a:r>
              <a:rPr lang="en-US" err="1"/>
              <a:t>Holtsclaw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9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6446"/>
          </a:xfrm>
        </p:spPr>
        <p:txBody>
          <a:bodyPr/>
          <a:lstStyle/>
          <a:p>
            <a:r>
              <a:rPr lang="en-US"/>
              <a:t>Puppet vs Ansible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7E9AE-3A6D-7C40-A5AE-712560BCD2DF}"/>
              </a:ext>
            </a:extLst>
          </p:cNvPr>
          <p:cNvSpPr txBox="1"/>
          <p:nvPr/>
        </p:nvSpPr>
        <p:spPr>
          <a:xfrm>
            <a:off x="2393708" y="1743236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Ansible</a:t>
            </a:r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F58CF4-A34B-A843-B96A-31FB76FA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4" y="2254625"/>
            <a:ext cx="5078845" cy="234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6670B0-ACC0-B34F-AD48-6E51072C0241}"/>
              </a:ext>
            </a:extLst>
          </p:cNvPr>
          <p:cNvSpPr txBox="1"/>
          <p:nvPr/>
        </p:nvSpPr>
        <p:spPr>
          <a:xfrm>
            <a:off x="8371128" y="1743236"/>
            <a:ext cx="85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Puppet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03A5F-1D29-CF48-8406-C11FAE6BD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827" y="2066401"/>
            <a:ext cx="6573173" cy="27251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4E7A05-6A51-6142-9AB6-0BB2764264D6}"/>
              </a:ext>
            </a:extLst>
          </p:cNvPr>
          <p:cNvSpPr txBox="1"/>
          <p:nvPr/>
        </p:nvSpPr>
        <p:spPr>
          <a:xfrm>
            <a:off x="465563" y="4653097"/>
            <a:ext cx="10888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Detailed tools comparison: </a:t>
            </a:r>
          </a:p>
          <a:p>
            <a:r>
              <a:rPr lang="en-US">
                <a:hlinkClick r:id="rId4"/>
              </a:rPr>
              <a:t>https://medium.com/successivetech/chef-vs-puppet-vs-ansible-vs-saltstack-a-complete-comparison-9af8f1790c0d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5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DF49-4591-F944-ABB9-FBF6E82FB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Puppet</a:t>
            </a:r>
          </a:p>
        </p:txBody>
      </p:sp>
    </p:spTree>
    <p:extLst>
      <p:ext uri="{BB962C8B-B14F-4D97-AF65-F5344CB8AC3E}">
        <p14:creationId xmlns:p14="http://schemas.microsoft.com/office/powerpoint/2010/main" val="194320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564"/>
          </a:xfrm>
        </p:spPr>
        <p:txBody>
          <a:bodyPr/>
          <a:lstStyle/>
          <a:p>
            <a:r>
              <a:rPr lang="en-US"/>
              <a:t>Puppet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6625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Monolithic, former gold standard</a:t>
            </a:r>
          </a:p>
          <a:p>
            <a:r>
              <a:rPr lang="en-US"/>
              <a:t>Agent-based</a:t>
            </a:r>
          </a:p>
          <a:p>
            <a:r>
              <a:rPr lang="en-US"/>
              <a:t>Apply/Enforces config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69450E-0FBB-E94F-A473-EEE9D369A0DA}"/>
              </a:ext>
            </a:extLst>
          </p:cNvPr>
          <p:cNvSpPr/>
          <p:nvPr/>
        </p:nvSpPr>
        <p:spPr>
          <a:xfrm>
            <a:off x="5345587" y="3125389"/>
            <a:ext cx="2226734" cy="20489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Puppet Master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DF25FF-68F3-6B4B-A5AB-5E0353A934D5}"/>
              </a:ext>
            </a:extLst>
          </p:cNvPr>
          <p:cNvSpPr/>
          <p:nvPr/>
        </p:nvSpPr>
        <p:spPr>
          <a:xfrm>
            <a:off x="9156686" y="2678316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F5AB13-11D1-C84C-B2E5-FC3DE3606AF9}"/>
              </a:ext>
            </a:extLst>
          </p:cNvPr>
          <p:cNvSpPr/>
          <p:nvPr/>
        </p:nvSpPr>
        <p:spPr>
          <a:xfrm>
            <a:off x="9502721" y="3726523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DD4BE-6F02-BD4A-B1CA-6593BCAE7663}"/>
              </a:ext>
            </a:extLst>
          </p:cNvPr>
          <p:cNvSpPr/>
          <p:nvPr/>
        </p:nvSpPr>
        <p:spPr>
          <a:xfrm>
            <a:off x="9156685" y="4775308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1EAFD0-3CBC-B546-A7C6-F216A7D04332}"/>
              </a:ext>
            </a:extLst>
          </p:cNvPr>
          <p:cNvSpPr/>
          <p:nvPr/>
        </p:nvSpPr>
        <p:spPr>
          <a:xfrm>
            <a:off x="8110662" y="5391930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5B97A-E014-7144-8CE5-B8E6BC84F0B0}"/>
              </a:ext>
            </a:extLst>
          </p:cNvPr>
          <p:cNvSpPr/>
          <p:nvPr/>
        </p:nvSpPr>
        <p:spPr>
          <a:xfrm>
            <a:off x="2170587" y="3625462"/>
            <a:ext cx="1727200" cy="10487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Git / Source Control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F5BE9C-4FDB-A44C-82EC-2BC621E99F34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 flipV="1">
            <a:off x="3897787" y="4149855"/>
            <a:ext cx="14478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9E3BB-CEC5-044C-AF8D-D5E843C2FE4A}"/>
              </a:ext>
            </a:extLst>
          </p:cNvPr>
          <p:cNvCxnSpPr>
            <a:stCxn id="8" idx="2"/>
          </p:cNvCxnSpPr>
          <p:nvPr/>
        </p:nvCxnSpPr>
        <p:spPr>
          <a:xfrm flipH="1">
            <a:off x="7487653" y="3101650"/>
            <a:ext cx="1669033" cy="62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BB6C56-AAB4-8B48-B9F9-55997A91D4C7}"/>
              </a:ext>
            </a:extLst>
          </p:cNvPr>
          <p:cNvCxnSpPr>
            <a:stCxn id="11" idx="2"/>
            <a:endCxn id="7" idx="6"/>
          </p:cNvCxnSpPr>
          <p:nvPr/>
        </p:nvCxnSpPr>
        <p:spPr>
          <a:xfrm flipH="1" flipV="1">
            <a:off x="7572321" y="4149856"/>
            <a:ext cx="1930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FAF63B-1C65-1940-80D7-E4ECAD9587A7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7487653" y="4573190"/>
            <a:ext cx="1669032" cy="625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FB60DE-D314-2F49-9EDA-9ACAEE11735D}"/>
              </a:ext>
            </a:extLst>
          </p:cNvPr>
          <p:cNvCxnSpPr>
            <a:stCxn id="13" idx="2"/>
            <a:endCxn id="7" idx="5"/>
          </p:cNvCxnSpPr>
          <p:nvPr/>
        </p:nvCxnSpPr>
        <p:spPr>
          <a:xfrm flipH="1" flipV="1">
            <a:off x="7246223" y="4874263"/>
            <a:ext cx="864439" cy="94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7BB050C-8C5F-F945-9E91-5A224919A8D9}"/>
              </a:ext>
            </a:extLst>
          </p:cNvPr>
          <p:cNvSpPr txBox="1"/>
          <p:nvPr/>
        </p:nvSpPr>
        <p:spPr>
          <a:xfrm>
            <a:off x="4139535" y="3810657"/>
            <a:ext cx="96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15614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278"/>
          </a:xfrm>
        </p:spPr>
        <p:txBody>
          <a:bodyPr/>
          <a:lstStyle/>
          <a:p>
            <a:r>
              <a:rPr lang="en-US"/>
              <a:t>Puppet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8598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Master/Puppets connected to source control for definitions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69450E-0FBB-E94F-A473-EEE9D369A0DA}"/>
              </a:ext>
            </a:extLst>
          </p:cNvPr>
          <p:cNvSpPr/>
          <p:nvPr/>
        </p:nvSpPr>
        <p:spPr>
          <a:xfrm>
            <a:off x="5714555" y="3141430"/>
            <a:ext cx="2226734" cy="20489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Puppet Master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DF25FF-68F3-6B4B-A5AB-5E0353A934D5}"/>
              </a:ext>
            </a:extLst>
          </p:cNvPr>
          <p:cNvSpPr/>
          <p:nvPr/>
        </p:nvSpPr>
        <p:spPr>
          <a:xfrm>
            <a:off x="9525654" y="2694357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F5AB13-11D1-C84C-B2E5-FC3DE3606AF9}"/>
              </a:ext>
            </a:extLst>
          </p:cNvPr>
          <p:cNvSpPr/>
          <p:nvPr/>
        </p:nvSpPr>
        <p:spPr>
          <a:xfrm>
            <a:off x="9871689" y="3742564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DD4BE-6F02-BD4A-B1CA-6593BCAE7663}"/>
              </a:ext>
            </a:extLst>
          </p:cNvPr>
          <p:cNvSpPr/>
          <p:nvPr/>
        </p:nvSpPr>
        <p:spPr>
          <a:xfrm>
            <a:off x="9525653" y="4791349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1EAFD0-3CBC-B546-A7C6-F216A7D04332}"/>
              </a:ext>
            </a:extLst>
          </p:cNvPr>
          <p:cNvSpPr/>
          <p:nvPr/>
        </p:nvSpPr>
        <p:spPr>
          <a:xfrm>
            <a:off x="8479630" y="5407971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5B97A-E014-7144-8CE5-B8E6BC84F0B0}"/>
              </a:ext>
            </a:extLst>
          </p:cNvPr>
          <p:cNvSpPr/>
          <p:nvPr/>
        </p:nvSpPr>
        <p:spPr>
          <a:xfrm>
            <a:off x="1947438" y="2694357"/>
            <a:ext cx="1727200" cy="25738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Git / Source Control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F5BE9C-4FDB-A44C-82EC-2BC621E99F34}"/>
              </a:ext>
            </a:extLst>
          </p:cNvPr>
          <p:cNvCxnSpPr>
            <a:cxnSpLocks/>
            <a:stCxn id="7" idx="2"/>
            <a:endCxn id="6" idx="3"/>
          </p:cNvCxnSpPr>
          <p:nvPr/>
        </p:nvCxnSpPr>
        <p:spPr>
          <a:xfrm flipH="1" flipV="1">
            <a:off x="5295065" y="3981292"/>
            <a:ext cx="419490" cy="184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9E3BB-CEC5-044C-AF8D-D5E843C2FE4A}"/>
              </a:ext>
            </a:extLst>
          </p:cNvPr>
          <p:cNvCxnSpPr>
            <a:stCxn id="8" idx="2"/>
          </p:cNvCxnSpPr>
          <p:nvPr/>
        </p:nvCxnSpPr>
        <p:spPr>
          <a:xfrm flipH="1">
            <a:off x="7856621" y="3117691"/>
            <a:ext cx="1669033" cy="62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BB6C56-AAB4-8B48-B9F9-55997A91D4C7}"/>
              </a:ext>
            </a:extLst>
          </p:cNvPr>
          <p:cNvCxnSpPr>
            <a:stCxn id="11" idx="2"/>
            <a:endCxn id="7" idx="6"/>
          </p:cNvCxnSpPr>
          <p:nvPr/>
        </p:nvCxnSpPr>
        <p:spPr>
          <a:xfrm flipH="1" flipV="1">
            <a:off x="7941289" y="4165897"/>
            <a:ext cx="19304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FAF63B-1C65-1940-80D7-E4ECAD9587A7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7856621" y="4589231"/>
            <a:ext cx="1669032" cy="625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FB60DE-D314-2F49-9EDA-9ACAEE11735D}"/>
              </a:ext>
            </a:extLst>
          </p:cNvPr>
          <p:cNvCxnSpPr>
            <a:stCxn id="13" idx="2"/>
            <a:endCxn id="7" idx="5"/>
          </p:cNvCxnSpPr>
          <p:nvPr/>
        </p:nvCxnSpPr>
        <p:spPr>
          <a:xfrm flipH="1" flipV="1">
            <a:off x="7615191" y="4890304"/>
            <a:ext cx="864439" cy="94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E36242-4066-4643-888A-A137449ACB81}"/>
              </a:ext>
            </a:extLst>
          </p:cNvPr>
          <p:cNvSpPr/>
          <p:nvPr/>
        </p:nvSpPr>
        <p:spPr>
          <a:xfrm>
            <a:off x="4245198" y="3657003"/>
            <a:ext cx="1049867" cy="6485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Code</a:t>
            </a:r>
            <a:br>
              <a:rPr lang="en-US"/>
            </a:br>
            <a:r>
              <a:rPr lang="en-US"/>
              <a:t>Deploy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C11E7A-DD10-CC49-ABBB-11DD22BEB202}"/>
              </a:ext>
            </a:extLst>
          </p:cNvPr>
          <p:cNvSpPr/>
          <p:nvPr/>
        </p:nvSpPr>
        <p:spPr>
          <a:xfrm>
            <a:off x="2811038" y="2520838"/>
            <a:ext cx="1100116" cy="9092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:PROD branch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676417-B1C8-9240-B81F-D43AB0594DF6}"/>
              </a:ext>
            </a:extLst>
          </p:cNvPr>
          <p:cNvSpPr/>
          <p:nvPr/>
        </p:nvSpPr>
        <p:spPr>
          <a:xfrm>
            <a:off x="2811038" y="4546091"/>
            <a:ext cx="1100116" cy="9092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:DEV branch</a:t>
            </a:r>
          </a:p>
        </p:txBody>
      </p:sp>
      <p:sp>
        <p:nvSpPr>
          <p:cNvPr id="21" name="Folded Corner 20">
            <a:extLst>
              <a:ext uri="{FF2B5EF4-FFF2-40B4-BE49-F238E27FC236}">
                <a16:creationId xmlns:a16="http://schemas.microsoft.com/office/drawing/2014/main" id="{04948C88-1BE4-0E4D-A133-46DD6C4175C4}"/>
              </a:ext>
            </a:extLst>
          </p:cNvPr>
          <p:cNvSpPr/>
          <p:nvPr/>
        </p:nvSpPr>
        <p:spPr>
          <a:xfrm>
            <a:off x="3742922" y="2283771"/>
            <a:ext cx="558800" cy="474133"/>
          </a:xfrm>
          <a:prstGeom prst="foldedCorner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Hiera</a:t>
            </a:r>
            <a:endParaRPr lang="en-US" sz="1200"/>
          </a:p>
        </p:txBody>
      </p:sp>
      <p:sp>
        <p:nvSpPr>
          <p:cNvPr id="24" name="Folded Corner 23">
            <a:extLst>
              <a:ext uri="{FF2B5EF4-FFF2-40B4-BE49-F238E27FC236}">
                <a16:creationId xmlns:a16="http://schemas.microsoft.com/office/drawing/2014/main" id="{B7190194-7C02-6748-98C0-3D23B4F66153}"/>
              </a:ext>
            </a:extLst>
          </p:cNvPr>
          <p:cNvSpPr/>
          <p:nvPr/>
        </p:nvSpPr>
        <p:spPr>
          <a:xfrm>
            <a:off x="3742922" y="5268228"/>
            <a:ext cx="558800" cy="474133"/>
          </a:xfrm>
          <a:prstGeom prst="foldedCorner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Hiera</a:t>
            </a:r>
            <a:endParaRPr lang="en-US" sz="12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D642A5-3ABA-2D48-847C-A0C0EBDE190C}"/>
              </a:ext>
            </a:extLst>
          </p:cNvPr>
          <p:cNvCxnSpPr>
            <a:stCxn id="6" idx="1"/>
            <a:endCxn id="9" idx="3"/>
          </p:cNvCxnSpPr>
          <p:nvPr/>
        </p:nvCxnSpPr>
        <p:spPr>
          <a:xfrm flipH="1">
            <a:off x="3674638" y="3981292"/>
            <a:ext cx="57056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1C1C81F-CB87-9B42-B637-53B27497E33F}"/>
              </a:ext>
            </a:extLst>
          </p:cNvPr>
          <p:cNvSpPr txBox="1"/>
          <p:nvPr/>
        </p:nvSpPr>
        <p:spPr>
          <a:xfrm>
            <a:off x="4245198" y="2344917"/>
            <a:ext cx="3398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Hierarchy Node-specific or fact-based config (OS version, etc.)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5C433D-19F7-0144-AA74-62D0FA3B9CE2}"/>
              </a:ext>
            </a:extLst>
          </p:cNvPr>
          <p:cNvSpPr txBox="1"/>
          <p:nvPr/>
        </p:nvSpPr>
        <p:spPr>
          <a:xfrm>
            <a:off x="4249579" y="5369236"/>
            <a:ext cx="2518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Hierarchy Node-specific or fact-based config</a:t>
            </a:r>
          </a:p>
        </p:txBody>
      </p:sp>
      <p:sp>
        <p:nvSpPr>
          <p:cNvPr id="31" name="Folded Corner 30">
            <a:extLst>
              <a:ext uri="{FF2B5EF4-FFF2-40B4-BE49-F238E27FC236}">
                <a16:creationId xmlns:a16="http://schemas.microsoft.com/office/drawing/2014/main" id="{D95D7A55-8644-CC4D-92E0-E06622F45D5D}"/>
              </a:ext>
            </a:extLst>
          </p:cNvPr>
          <p:cNvSpPr/>
          <p:nvPr/>
        </p:nvSpPr>
        <p:spPr>
          <a:xfrm>
            <a:off x="3765012" y="2913572"/>
            <a:ext cx="969606" cy="474133"/>
          </a:xfrm>
          <a:prstGeom prst="foldedCorner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Puppetfile</a:t>
            </a:r>
            <a:endParaRPr lang="en-US" sz="1200"/>
          </a:p>
        </p:txBody>
      </p:sp>
      <p:sp>
        <p:nvSpPr>
          <p:cNvPr id="32" name="Folded Corner 31">
            <a:extLst>
              <a:ext uri="{FF2B5EF4-FFF2-40B4-BE49-F238E27FC236}">
                <a16:creationId xmlns:a16="http://schemas.microsoft.com/office/drawing/2014/main" id="{62A32484-4527-574B-858F-016DF9B2CB84}"/>
              </a:ext>
            </a:extLst>
          </p:cNvPr>
          <p:cNvSpPr/>
          <p:nvPr/>
        </p:nvSpPr>
        <p:spPr>
          <a:xfrm>
            <a:off x="3751055" y="4618358"/>
            <a:ext cx="969606" cy="474133"/>
          </a:xfrm>
          <a:prstGeom prst="foldedCorner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Puppetfile</a:t>
            </a:r>
            <a:endParaRPr lang="en-US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13CC6D-8F4F-B64F-9C1A-FBEFAB7D1242}"/>
              </a:ext>
            </a:extLst>
          </p:cNvPr>
          <p:cNvSpPr txBox="1"/>
          <p:nvPr/>
        </p:nvSpPr>
        <p:spPr>
          <a:xfrm>
            <a:off x="4696172" y="2964864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Roles, Profiles, Modules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652A88-AB07-724C-B09D-27B2E15E5C1F}"/>
              </a:ext>
            </a:extLst>
          </p:cNvPr>
          <p:cNvSpPr txBox="1"/>
          <p:nvPr/>
        </p:nvSpPr>
        <p:spPr>
          <a:xfrm>
            <a:off x="4650040" y="4786612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Roles, Profiles, Modules</a:t>
            </a:r>
          </a:p>
        </p:txBody>
      </p:sp>
    </p:spTree>
    <p:extLst>
      <p:ext uri="{BB962C8B-B14F-4D97-AF65-F5344CB8AC3E}">
        <p14:creationId xmlns:p14="http://schemas.microsoft.com/office/powerpoint/2010/main" val="161919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991"/>
          </a:xfrm>
        </p:spPr>
        <p:txBody>
          <a:bodyPr/>
          <a:lstStyle/>
          <a:p>
            <a:r>
              <a:rPr lang="en-US"/>
              <a:t>Puppet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1247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Git “branch based” environments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C8E33-5F14-1C41-A41E-D6F21F44A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32" y="2132894"/>
            <a:ext cx="8325678" cy="3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0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991"/>
          </a:xfrm>
        </p:spPr>
        <p:txBody>
          <a:bodyPr/>
          <a:lstStyle/>
          <a:p>
            <a:r>
              <a:rPr lang="en-US"/>
              <a:t>Puppet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1036"/>
            <a:ext cx="10655461" cy="2808720"/>
          </a:xfrm>
        </p:spPr>
        <p:txBody>
          <a:bodyPr>
            <a:normAutofit/>
          </a:bodyPr>
          <a:lstStyle/>
          <a:p>
            <a:r>
              <a:rPr lang="en-US" err="1"/>
              <a:t>Puppetfile</a:t>
            </a:r>
            <a:r>
              <a:rPr lang="en-US"/>
              <a:t> -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36387-D614-BE41-BAC9-FC9BAC5EA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6" t="30589" r="36886"/>
          <a:stretch/>
        </p:blipFill>
        <p:spPr>
          <a:xfrm>
            <a:off x="1371600" y="2130984"/>
            <a:ext cx="5208105" cy="3340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AD13E-1C2B-764F-89E1-5F15287DA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929" y="1160117"/>
            <a:ext cx="4797023" cy="33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302"/>
          </a:xfrm>
        </p:spPr>
        <p:txBody>
          <a:bodyPr/>
          <a:lstStyle/>
          <a:p>
            <a:r>
              <a:rPr lang="en-US"/>
              <a:t>Puppet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338" y="1576974"/>
            <a:ext cx="10655461" cy="174942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Roles</a:t>
            </a:r>
          </a:p>
          <a:p>
            <a:r>
              <a:rPr lang="en-US"/>
              <a:t>Profiles</a:t>
            </a:r>
          </a:p>
          <a:p>
            <a:r>
              <a:rPr lang="en-US"/>
              <a:t>Modules</a:t>
            </a:r>
          </a:p>
          <a:p>
            <a:r>
              <a:rPr lang="en-US"/>
              <a:t>Resource Types (file, exec)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4D72C-5E90-914E-B18E-9262099D9B9E}"/>
              </a:ext>
            </a:extLst>
          </p:cNvPr>
          <p:cNvSpPr/>
          <p:nvPr/>
        </p:nvSpPr>
        <p:spPr>
          <a:xfrm>
            <a:off x="819067" y="3498617"/>
            <a:ext cx="1896533" cy="133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Oracle DB Host 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DBFFD4-91A0-FD47-B45F-28A023E0AE2F}"/>
              </a:ext>
            </a:extLst>
          </p:cNvPr>
          <p:cNvSpPr/>
          <p:nvPr/>
        </p:nvSpPr>
        <p:spPr>
          <a:xfrm>
            <a:off x="3365338" y="3540180"/>
            <a:ext cx="1422400" cy="1168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Role::</a:t>
            </a:r>
          </a:p>
          <a:p>
            <a:pPr algn="ctr"/>
            <a:r>
              <a:rPr lang="en-US" sz="1600" err="1"/>
              <a:t>OracleDB</a:t>
            </a:r>
            <a:endParaRPr lang="en-US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BB9655-37E3-3B49-9F75-2A4E1B660EEC}"/>
              </a:ext>
            </a:extLst>
          </p:cNvPr>
          <p:cNvSpPr/>
          <p:nvPr/>
        </p:nvSpPr>
        <p:spPr>
          <a:xfrm>
            <a:off x="5314868" y="2286537"/>
            <a:ext cx="1422400" cy="1168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Profile::</a:t>
            </a:r>
          </a:p>
          <a:p>
            <a:pPr algn="ctr"/>
            <a:r>
              <a:rPr lang="en-US" sz="1600" err="1"/>
              <a:t>IPTables</a:t>
            </a:r>
            <a:r>
              <a:rPr lang="en-US" sz="1600"/>
              <a:t> Rules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07565E-33EC-D04A-88EF-66FB38984061}"/>
              </a:ext>
            </a:extLst>
          </p:cNvPr>
          <p:cNvSpPr/>
          <p:nvPr/>
        </p:nvSpPr>
        <p:spPr>
          <a:xfrm>
            <a:off x="5314868" y="3668719"/>
            <a:ext cx="1422400" cy="1168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Profile::</a:t>
            </a:r>
          </a:p>
          <a:p>
            <a:pPr algn="ctr"/>
            <a:r>
              <a:rPr lang="en-US" sz="1600"/>
              <a:t>Users and Groups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F6F072-CD75-0244-A2B8-16FFB0EE7793}"/>
              </a:ext>
            </a:extLst>
          </p:cNvPr>
          <p:cNvSpPr/>
          <p:nvPr/>
        </p:nvSpPr>
        <p:spPr>
          <a:xfrm>
            <a:off x="5314868" y="5050901"/>
            <a:ext cx="1422400" cy="1168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Profile::</a:t>
            </a:r>
          </a:p>
          <a:p>
            <a:pPr algn="ctr"/>
            <a:r>
              <a:rPr lang="en-US" sz="1600"/>
              <a:t>Oracle Software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2CDF046-6A8A-E442-A6C1-C70E95A0ADBA}"/>
              </a:ext>
            </a:extLst>
          </p:cNvPr>
          <p:cNvSpPr/>
          <p:nvPr/>
        </p:nvSpPr>
        <p:spPr>
          <a:xfrm>
            <a:off x="7387006" y="3773014"/>
            <a:ext cx="1473200" cy="9355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Accounts Module</a:t>
            </a:r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F30406AA-6D94-0545-82EC-D36DEFB7759B}"/>
              </a:ext>
            </a:extLst>
          </p:cNvPr>
          <p:cNvSpPr/>
          <p:nvPr/>
        </p:nvSpPr>
        <p:spPr>
          <a:xfrm>
            <a:off x="9529072" y="2322810"/>
            <a:ext cx="2294467" cy="781337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Resource::</a:t>
            </a:r>
            <a:br>
              <a:rPr lang="en-US" sz="1200"/>
            </a:br>
            <a:r>
              <a:rPr lang="en-US" sz="1200"/>
              <a:t>File</a:t>
            </a:r>
            <a:br>
              <a:rPr lang="en-US" sz="1200"/>
            </a:br>
            <a:r>
              <a:rPr lang="en-US" sz="1200"/>
              <a:t>/</a:t>
            </a:r>
            <a:r>
              <a:rPr lang="en-US" sz="1200" err="1"/>
              <a:t>etc</a:t>
            </a:r>
            <a:r>
              <a:rPr lang="en-US" sz="1200"/>
              <a:t>/</a:t>
            </a:r>
            <a:r>
              <a:rPr lang="en-US" sz="1200" err="1"/>
              <a:t>sysconfig</a:t>
            </a:r>
            <a:r>
              <a:rPr lang="en-US" sz="1200"/>
              <a:t>/iptables</a:t>
            </a:r>
          </a:p>
        </p:txBody>
      </p:sp>
      <p:sp>
        <p:nvSpPr>
          <p:cNvPr id="29" name="Folded Corner 28">
            <a:extLst>
              <a:ext uri="{FF2B5EF4-FFF2-40B4-BE49-F238E27FC236}">
                <a16:creationId xmlns:a16="http://schemas.microsoft.com/office/drawing/2014/main" id="{04170648-C0A2-0540-B688-1BFB5437B416}"/>
              </a:ext>
            </a:extLst>
          </p:cNvPr>
          <p:cNvSpPr/>
          <p:nvPr/>
        </p:nvSpPr>
        <p:spPr>
          <a:xfrm>
            <a:off x="9529071" y="3454938"/>
            <a:ext cx="2294467" cy="1317912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  <a:p>
            <a:pPr algn="ctr"/>
            <a:r>
              <a:rPr lang="en-US" sz="1200"/>
              <a:t>Resource::</a:t>
            </a:r>
            <a:br>
              <a:rPr lang="en-US" sz="1200"/>
            </a:br>
            <a:r>
              <a:rPr lang="en-US" sz="1200"/>
              <a:t>File</a:t>
            </a:r>
            <a:br>
              <a:rPr lang="en-US" sz="1200"/>
            </a:br>
            <a:r>
              <a:rPr lang="en-US" sz="1200"/>
              <a:t>/</a:t>
            </a:r>
            <a:r>
              <a:rPr lang="en-US" sz="1200" err="1"/>
              <a:t>etc</a:t>
            </a:r>
            <a:r>
              <a:rPr lang="en-US" sz="1200"/>
              <a:t>/passwd</a:t>
            </a:r>
            <a:br>
              <a:rPr lang="en-US" sz="1200"/>
            </a:br>
            <a:r>
              <a:rPr lang="en-US" sz="1200"/>
              <a:t>/</a:t>
            </a:r>
            <a:r>
              <a:rPr lang="en-US" sz="1200" err="1"/>
              <a:t>etc</a:t>
            </a:r>
            <a:r>
              <a:rPr lang="en-US" sz="1200"/>
              <a:t>/shadow</a:t>
            </a:r>
            <a:br>
              <a:rPr lang="en-US" sz="1200"/>
            </a:br>
            <a:r>
              <a:rPr lang="en-US" sz="1200"/>
              <a:t>/</a:t>
            </a:r>
            <a:r>
              <a:rPr lang="en-US" sz="1200" err="1"/>
              <a:t>etc</a:t>
            </a:r>
            <a:r>
              <a:rPr lang="en-US" sz="1200"/>
              <a:t>/groups</a:t>
            </a:r>
          </a:p>
          <a:p>
            <a:pPr algn="ctr"/>
            <a:r>
              <a:rPr lang="en-US" sz="1200"/>
              <a:t>SSH Keys</a:t>
            </a:r>
          </a:p>
        </p:txBody>
      </p:sp>
      <p:sp>
        <p:nvSpPr>
          <p:cNvPr id="30" name="Folded Corner 29">
            <a:extLst>
              <a:ext uri="{FF2B5EF4-FFF2-40B4-BE49-F238E27FC236}">
                <a16:creationId xmlns:a16="http://schemas.microsoft.com/office/drawing/2014/main" id="{70A8A91A-5BCB-6040-8B92-5678C9CE2527}"/>
              </a:ext>
            </a:extLst>
          </p:cNvPr>
          <p:cNvSpPr/>
          <p:nvPr/>
        </p:nvSpPr>
        <p:spPr>
          <a:xfrm>
            <a:off x="9529071" y="5046667"/>
            <a:ext cx="2294467" cy="1168399"/>
          </a:xfrm>
          <a:prstGeom prst="foldedCorne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Resource::</a:t>
            </a:r>
            <a:br>
              <a:rPr lang="en-US" sz="1200"/>
            </a:br>
            <a:r>
              <a:rPr lang="en-US" sz="1200"/>
              <a:t>File</a:t>
            </a:r>
            <a:br>
              <a:rPr lang="en-US" sz="1200"/>
            </a:br>
            <a:br>
              <a:rPr lang="en-US" sz="1200"/>
            </a:br>
            <a:r>
              <a:rPr lang="en-US" sz="1200"/>
              <a:t>/</a:t>
            </a:r>
            <a:r>
              <a:rPr lang="en-US" sz="1200" err="1"/>
              <a:t>etc</a:t>
            </a:r>
            <a:r>
              <a:rPr lang="en-US" sz="1200"/>
              <a:t>/</a:t>
            </a:r>
            <a:r>
              <a:rPr lang="en-US" sz="1200" err="1"/>
              <a:t>oratab</a:t>
            </a:r>
            <a:br>
              <a:rPr lang="en-US" sz="1200"/>
            </a:br>
            <a:r>
              <a:rPr lang="en-US" sz="1200"/>
              <a:t>/u01/apps/oracle/*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561507-A200-2548-9B91-6C81D00B6A0A}"/>
              </a:ext>
            </a:extLst>
          </p:cNvPr>
          <p:cNvCxnSpPr>
            <a:stCxn id="5" idx="3"/>
            <a:endCxn id="10" idx="2"/>
          </p:cNvCxnSpPr>
          <p:nvPr/>
        </p:nvCxnSpPr>
        <p:spPr>
          <a:xfrm flipV="1">
            <a:off x="2715600" y="4124380"/>
            <a:ext cx="649738" cy="4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E44937-BEFB-3846-A321-A16E8932A8F1}"/>
              </a:ext>
            </a:extLst>
          </p:cNvPr>
          <p:cNvCxnSpPr>
            <a:stCxn id="10" idx="6"/>
            <a:endCxn id="25" idx="3"/>
          </p:cNvCxnSpPr>
          <p:nvPr/>
        </p:nvCxnSpPr>
        <p:spPr>
          <a:xfrm flipV="1">
            <a:off x="4787738" y="3283829"/>
            <a:ext cx="735436" cy="840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3A312A-A2E4-B846-9717-AA5C614D115C}"/>
              </a:ext>
            </a:extLst>
          </p:cNvPr>
          <p:cNvCxnSpPr>
            <a:stCxn id="10" idx="6"/>
            <a:endCxn id="27" idx="2"/>
          </p:cNvCxnSpPr>
          <p:nvPr/>
        </p:nvCxnSpPr>
        <p:spPr>
          <a:xfrm>
            <a:off x="4787738" y="4124380"/>
            <a:ext cx="527130" cy="12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1CFD6-C404-DD4F-A2C8-2BF24A592F67}"/>
              </a:ext>
            </a:extLst>
          </p:cNvPr>
          <p:cNvCxnSpPr>
            <a:stCxn id="10" idx="6"/>
            <a:endCxn id="28" idx="1"/>
          </p:cNvCxnSpPr>
          <p:nvPr/>
        </p:nvCxnSpPr>
        <p:spPr>
          <a:xfrm>
            <a:off x="4787738" y="4124380"/>
            <a:ext cx="735436" cy="1097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3B6EA6-7778-E14A-B8DE-066402AE716D}"/>
              </a:ext>
            </a:extLst>
          </p:cNvPr>
          <p:cNvCxnSpPr>
            <a:stCxn id="27" idx="6"/>
            <a:endCxn id="15" idx="1"/>
          </p:cNvCxnSpPr>
          <p:nvPr/>
        </p:nvCxnSpPr>
        <p:spPr>
          <a:xfrm flipV="1">
            <a:off x="6737268" y="4240797"/>
            <a:ext cx="649738" cy="1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75FD7E-8F68-C841-AB3D-1B227EB9254F}"/>
              </a:ext>
            </a:extLst>
          </p:cNvPr>
          <p:cNvCxnSpPr>
            <a:cxnSpLocks/>
            <a:stCxn id="15" idx="3"/>
            <a:endCxn id="29" idx="1"/>
          </p:cNvCxnSpPr>
          <p:nvPr/>
        </p:nvCxnSpPr>
        <p:spPr>
          <a:xfrm flipV="1">
            <a:off x="8860206" y="4113894"/>
            <a:ext cx="668865" cy="12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C031842-3046-504E-85CC-C7133F3192F5}"/>
              </a:ext>
            </a:extLst>
          </p:cNvPr>
          <p:cNvCxnSpPr>
            <a:stCxn id="25" idx="6"/>
            <a:endCxn id="17" idx="1"/>
          </p:cNvCxnSpPr>
          <p:nvPr/>
        </p:nvCxnSpPr>
        <p:spPr>
          <a:xfrm flipV="1">
            <a:off x="6737268" y="2713479"/>
            <a:ext cx="2791804" cy="157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BBE7A22-53E6-F74C-8B53-8B572DC2A883}"/>
              </a:ext>
            </a:extLst>
          </p:cNvPr>
          <p:cNvSpPr/>
          <p:nvPr/>
        </p:nvSpPr>
        <p:spPr>
          <a:xfrm>
            <a:off x="7387006" y="5176363"/>
            <a:ext cx="1473200" cy="9355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Oracle DB Module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FD3D14C-7BD4-4646-A89F-5501B4DD334B}"/>
              </a:ext>
            </a:extLst>
          </p:cNvPr>
          <p:cNvCxnSpPr>
            <a:stCxn id="28" idx="6"/>
            <a:endCxn id="47" idx="1"/>
          </p:cNvCxnSpPr>
          <p:nvPr/>
        </p:nvCxnSpPr>
        <p:spPr>
          <a:xfrm>
            <a:off x="6737268" y="5635101"/>
            <a:ext cx="649738" cy="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C97CCCB-8A94-1642-8012-FA499C41889D}"/>
              </a:ext>
            </a:extLst>
          </p:cNvPr>
          <p:cNvCxnSpPr>
            <a:stCxn id="47" idx="3"/>
            <a:endCxn id="30" idx="1"/>
          </p:cNvCxnSpPr>
          <p:nvPr/>
        </p:nvCxnSpPr>
        <p:spPr>
          <a:xfrm flipV="1">
            <a:off x="8860206" y="5630867"/>
            <a:ext cx="668865" cy="1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6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0012"/>
          </a:xfrm>
        </p:spPr>
        <p:txBody>
          <a:bodyPr/>
          <a:lstStyle/>
          <a:p>
            <a:r>
              <a:rPr lang="en-US"/>
              <a:t>Puppet Role (WebLogic)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6A564-42B0-AC43-A077-76B46714C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0389" y="1460499"/>
            <a:ext cx="5181600" cy="3736975"/>
          </a:xfrm>
        </p:spPr>
        <p:txBody>
          <a:bodyPr/>
          <a:lstStyle/>
          <a:p>
            <a:r>
              <a:rPr lang="en-US"/>
              <a:t>Imports and uses </a:t>
            </a:r>
            <a:br>
              <a:rPr lang="en-US"/>
            </a:br>
            <a:r>
              <a:rPr lang="en-US"/>
              <a:t>multiple profiles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7410D-6350-C640-BDEC-6861F2BF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11" y="1414605"/>
            <a:ext cx="3805044" cy="50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68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864"/>
          </a:xfrm>
        </p:spPr>
        <p:txBody>
          <a:bodyPr/>
          <a:lstStyle/>
          <a:p>
            <a:r>
              <a:rPr lang="en-US"/>
              <a:t>Puppet Profile (WebLogic)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3710D-AC2C-D24D-9B61-7155A62C8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625" y="1337800"/>
            <a:ext cx="6748187" cy="51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57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843"/>
          </a:xfrm>
        </p:spPr>
        <p:txBody>
          <a:bodyPr/>
          <a:lstStyle/>
          <a:p>
            <a:r>
              <a:rPr lang="en-US"/>
              <a:t>Puppet Module (WebLogic / </a:t>
            </a:r>
            <a:r>
              <a:rPr lang="en-US" err="1"/>
              <a:t>orawls</a:t>
            </a:r>
            <a:r>
              <a:rPr lang="en-US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6D1E6-2731-A245-A527-668548CD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91" y="1325563"/>
            <a:ext cx="475641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91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1922" cy="1325563"/>
          </a:xfrm>
        </p:spPr>
        <p:txBody>
          <a:bodyPr/>
          <a:lstStyle/>
          <a:p>
            <a:r>
              <a:rPr lang="en-US"/>
              <a:t>Puppet </a:t>
            </a:r>
            <a:r>
              <a:rPr lang="en-US" err="1"/>
              <a:t>Hiera</a:t>
            </a:r>
            <a:r>
              <a:rPr lang="en-US"/>
              <a:t>: Host or fact-based configs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14AD8-0468-A44E-A2A6-44440B83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00533"/>
            <a:ext cx="11353800" cy="37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801"/>
          </a:xfrm>
        </p:spPr>
        <p:txBody>
          <a:bodyPr/>
          <a:lstStyle/>
          <a:p>
            <a:r>
              <a:rPr lang="en-US"/>
              <a:t>Puppet Forge / Community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6A564-42B0-AC43-A077-76B46714C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2074" y="1536867"/>
            <a:ext cx="5181600" cy="373697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B7064-9A8C-3B46-B9DC-7BC78C0CF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81"/>
          <a:stretch/>
        </p:blipFill>
        <p:spPr>
          <a:xfrm>
            <a:off x="1396959" y="1536868"/>
            <a:ext cx="9181948" cy="3533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74CD8-E07C-AF42-ABB7-DF25F8C253DD}"/>
              </a:ext>
            </a:extLst>
          </p:cNvPr>
          <p:cNvSpPr txBox="1"/>
          <p:nvPr/>
        </p:nvSpPr>
        <p:spPr>
          <a:xfrm>
            <a:off x="5713257" y="5565390"/>
            <a:ext cx="268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3"/>
              </a:rPr>
              <a:t>https://forge.puppet.com/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Puppet Register Node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6A564-42B0-AC43-A077-76B46714CC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Install Agent</a:t>
            </a:r>
          </a:p>
          <a:p>
            <a:r>
              <a:rPr lang="en-US"/>
              <a:t>Accept Certificate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97FA2-DF49-9E44-BA41-9FEC5206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942200"/>
            <a:ext cx="11049000" cy="2165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90510-0DD9-4E42-96DB-E6D757FCCB5A}"/>
              </a:ext>
            </a:extLst>
          </p:cNvPr>
          <p:cNvSpPr txBox="1"/>
          <p:nvPr/>
        </p:nvSpPr>
        <p:spPr>
          <a:xfrm>
            <a:off x="3260034" y="1859883"/>
            <a:ext cx="864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curl -k https://puppetmaster.albybum.net:8140/packages/current/</a:t>
            </a:r>
            <a:r>
              <a:rPr lang="en-US" err="1"/>
              <a:t>install.bash</a:t>
            </a:r>
            <a:r>
              <a:rPr lang="en-US"/>
              <a:t> | </a:t>
            </a:r>
            <a:r>
              <a:rPr lang="en-US" err="1"/>
              <a:t>sudo</a:t>
            </a:r>
            <a:r>
              <a:rPr lang="en-US"/>
              <a:t> bash</a:t>
            </a:r>
          </a:p>
        </p:txBody>
      </p:sp>
    </p:spTree>
    <p:extLst>
      <p:ext uri="{BB962C8B-B14F-4D97-AF65-F5344CB8AC3E}">
        <p14:creationId xmlns:p14="http://schemas.microsoft.com/office/powerpoint/2010/main" val="1377001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Puppet Register Node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6A564-42B0-AC43-A077-76B46714CC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Assign Classification(s)</a:t>
            </a:r>
          </a:p>
          <a:p>
            <a:pPr lvl="1"/>
            <a:r>
              <a:rPr lang="en-US"/>
              <a:t>By ENV</a:t>
            </a:r>
          </a:p>
          <a:p>
            <a:pPr lvl="1"/>
            <a:r>
              <a:rPr lang="en-US"/>
              <a:t>Function/Role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1FB0E-C513-4A4A-9F6C-44E927607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713" y="1027906"/>
            <a:ext cx="3806543" cy="353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BC836-E719-5C40-8970-942839E54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53"/>
          <a:stretch/>
        </p:blipFill>
        <p:spPr>
          <a:xfrm>
            <a:off x="3721784" y="2502401"/>
            <a:ext cx="4379929" cy="3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1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8138"/>
          </a:xfrm>
        </p:spPr>
        <p:txBody>
          <a:bodyPr/>
          <a:lstStyle/>
          <a:p>
            <a:r>
              <a:rPr lang="en-US"/>
              <a:t>Puppet Apply Changes</a:t>
            </a:r>
          </a:p>
        </p:txBody>
      </p:sp>
      <p:pic>
        <p:nvPicPr>
          <p:cNvPr id="3" name="Online Media 2" descr="Puppet - Apply Changes">
            <a:hlinkClick r:id="" action="ppaction://media"/>
            <a:extLst>
              <a:ext uri="{FF2B5EF4-FFF2-40B4-BE49-F238E27FC236}">
                <a16:creationId xmlns:a16="http://schemas.microsoft.com/office/drawing/2014/main" id="{64C74E2C-226F-1B40-964F-16AD5CB98322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4122" y="1466099"/>
            <a:ext cx="8663756" cy="48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DF49-4591-F944-ABB9-FBF6E82FB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Ansible</a:t>
            </a:r>
          </a:p>
        </p:txBody>
      </p:sp>
    </p:spTree>
    <p:extLst>
      <p:ext uri="{BB962C8B-B14F-4D97-AF65-F5344CB8AC3E}">
        <p14:creationId xmlns:p14="http://schemas.microsoft.com/office/powerpoint/2010/main" val="2336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3878"/>
          </a:xfrm>
        </p:spPr>
        <p:txBody>
          <a:bodyPr/>
          <a:lstStyle/>
          <a:p>
            <a:r>
              <a:rPr lang="en-US"/>
              <a:t>Ansible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9402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Lightweight and current king of market share for CM tools</a:t>
            </a:r>
          </a:p>
          <a:p>
            <a:r>
              <a:rPr lang="en-US"/>
              <a:t>Push-based config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7D88F5-2262-BC42-99BE-4ABCCEB2F4B0}"/>
              </a:ext>
            </a:extLst>
          </p:cNvPr>
          <p:cNvSpPr/>
          <p:nvPr/>
        </p:nvSpPr>
        <p:spPr>
          <a:xfrm>
            <a:off x="5313515" y="3205855"/>
            <a:ext cx="2226734" cy="20489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Ansible Client Host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612E01-36E9-8444-AFC9-3E8D9CA7D5F5}"/>
              </a:ext>
            </a:extLst>
          </p:cNvPr>
          <p:cNvSpPr/>
          <p:nvPr/>
        </p:nvSpPr>
        <p:spPr>
          <a:xfrm>
            <a:off x="9020328" y="2734463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C25E2C-955A-904C-8B61-8D2D13FDC27A}"/>
              </a:ext>
            </a:extLst>
          </p:cNvPr>
          <p:cNvSpPr/>
          <p:nvPr/>
        </p:nvSpPr>
        <p:spPr>
          <a:xfrm>
            <a:off x="9366363" y="3782670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F26B7B-08E2-4E43-A99E-A762D6978362}"/>
              </a:ext>
            </a:extLst>
          </p:cNvPr>
          <p:cNvSpPr/>
          <p:nvPr/>
        </p:nvSpPr>
        <p:spPr>
          <a:xfrm>
            <a:off x="9020327" y="4831455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310325-8756-524A-AA99-7934B6EEB0A2}"/>
              </a:ext>
            </a:extLst>
          </p:cNvPr>
          <p:cNvSpPr/>
          <p:nvPr/>
        </p:nvSpPr>
        <p:spPr>
          <a:xfrm>
            <a:off x="7974304" y="5448077"/>
            <a:ext cx="979937" cy="846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Host 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9B4614-6BEC-3B42-9E72-5D1CF63AAD4A}"/>
              </a:ext>
            </a:extLst>
          </p:cNvPr>
          <p:cNvSpPr/>
          <p:nvPr/>
        </p:nvSpPr>
        <p:spPr>
          <a:xfrm>
            <a:off x="2034229" y="3681609"/>
            <a:ext cx="1727200" cy="104878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Git / Source Control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D24FF1-5E1B-CD47-8A0E-78ABEB090508}"/>
              </a:ext>
            </a:extLst>
          </p:cNvPr>
          <p:cNvCxnSpPr>
            <a:stCxn id="4" idx="2"/>
            <a:endCxn id="9" idx="3"/>
          </p:cNvCxnSpPr>
          <p:nvPr/>
        </p:nvCxnSpPr>
        <p:spPr>
          <a:xfrm flipH="1" flipV="1">
            <a:off x="3761429" y="4206002"/>
            <a:ext cx="1552086" cy="2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FFDCD5-DF48-BE4E-8BCC-FFF47EA37976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7351295" y="3157797"/>
            <a:ext cx="1669033" cy="62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EC0F3F-5BE5-2E49-8647-78240B3D1B36}"/>
              </a:ext>
            </a:extLst>
          </p:cNvPr>
          <p:cNvCxnSpPr>
            <a:cxnSpLocks/>
            <a:stCxn id="4" idx="6"/>
            <a:endCxn id="6" idx="2"/>
          </p:cNvCxnSpPr>
          <p:nvPr/>
        </p:nvCxnSpPr>
        <p:spPr>
          <a:xfrm flipV="1">
            <a:off x="7540249" y="4206004"/>
            <a:ext cx="1826114" cy="24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7AE5D2-5E5E-F44D-85E8-2CE226A98E97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7344708" y="4629337"/>
            <a:ext cx="1675619" cy="625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D07709-03B4-0A45-8AE3-DCA71EC342E1}"/>
              </a:ext>
            </a:extLst>
          </p:cNvPr>
          <p:cNvCxnSpPr>
            <a:cxnSpLocks/>
            <a:stCxn id="4" idx="5"/>
            <a:endCxn id="8" idx="2"/>
          </p:cNvCxnSpPr>
          <p:nvPr/>
        </p:nvCxnSpPr>
        <p:spPr>
          <a:xfrm>
            <a:off x="7214151" y="4954729"/>
            <a:ext cx="760153" cy="916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B541615-665A-234B-9288-4603A16B9B31}"/>
              </a:ext>
            </a:extLst>
          </p:cNvPr>
          <p:cNvSpPr txBox="1"/>
          <p:nvPr/>
        </p:nvSpPr>
        <p:spPr>
          <a:xfrm>
            <a:off x="4003177" y="3907144"/>
            <a:ext cx="96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134987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en-US"/>
              <a:t>Ansible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Inventory / Host list</a:t>
            </a:r>
          </a:p>
          <a:p>
            <a:r>
              <a:rPr lang="en-US"/>
              <a:t>Playbooks (or ad-hoc commands)</a:t>
            </a:r>
          </a:p>
          <a:p>
            <a:r>
              <a:rPr lang="en-US"/>
              <a:t>Roles</a:t>
            </a:r>
          </a:p>
        </p:txBody>
      </p:sp>
    </p:spTree>
    <p:extLst>
      <p:ext uri="{BB962C8B-B14F-4D97-AF65-F5344CB8AC3E}">
        <p14:creationId xmlns:p14="http://schemas.microsoft.com/office/powerpoint/2010/main" val="7616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124"/>
          </a:xfrm>
        </p:spPr>
        <p:txBody>
          <a:bodyPr/>
          <a:lstStyle/>
          <a:p>
            <a:r>
              <a:rPr lang="en-US"/>
              <a:t>Ansible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1277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Host list</a:t>
            </a:r>
          </a:p>
          <a:p>
            <a:r>
              <a:rPr lang="en-US"/>
              <a:t>Various formats and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D1443-EC9A-1148-B331-63C6D8C2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9" y="2770924"/>
            <a:ext cx="2971800" cy="267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E94D7-640D-0049-94C1-127A3C84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781" y="2813259"/>
            <a:ext cx="317500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1A2A3-B494-3C40-AAA5-2B9F5700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086" y="365125"/>
            <a:ext cx="2808363" cy="48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95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/>
          <a:lstStyle/>
          <a:p>
            <a:r>
              <a:rPr lang="en-US"/>
              <a:t>Ansible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9057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Host parameters (</a:t>
            </a:r>
            <a:r>
              <a:rPr lang="en-US" err="1"/>
              <a:t>ssh</a:t>
            </a:r>
            <a:r>
              <a:rPr lang="en-US"/>
              <a:t> keys, etc.)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1FD5A-D47B-F643-BB7E-4F455782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683092"/>
            <a:ext cx="11709400" cy="16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2F3E280-9ED9-A24F-AF34-09FCB338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"/>
          <a:stretch/>
        </p:blipFill>
        <p:spPr>
          <a:xfrm>
            <a:off x="838200" y="1747426"/>
            <a:ext cx="3297237" cy="31797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D411A-FC93-7C4F-BE65-5F72800D66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574" y="1747426"/>
            <a:ext cx="6230385" cy="533173"/>
          </a:xfrm>
        </p:spPr>
        <p:txBody>
          <a:bodyPr/>
          <a:lstStyle/>
          <a:p>
            <a:r>
              <a:rPr lang="en-US"/>
              <a:t>Albert </a:t>
            </a:r>
            <a:r>
              <a:rPr lang="en-US" err="1"/>
              <a:t>Holtsclaw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80337-DA3A-1C43-BD0E-AC85DE850D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Senior Consultant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F666C-0CF3-8847-A98B-9F25A24469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err="1"/>
              <a:t>holtsclaw@sigcorp.com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E43E8-E3DB-1F4C-9FFB-57B25FB25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DBA / DevOps wrangler of Ellucian's Banner ERP system and ancillary products and services for clients on-premise and in the cloud.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C78A5A-A235-D042-AA7C-A6B7DEFDFA7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" b="17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29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/>
          <a:lstStyle/>
          <a:p>
            <a:r>
              <a:rPr lang="en-US"/>
              <a:t>Ansible Playbook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6FFE9B-0AB1-4B49-ADB0-6D363ABC1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0512"/>
            <a:ext cx="5181600" cy="3736975"/>
          </a:xfrm>
        </p:spPr>
        <p:txBody>
          <a:bodyPr/>
          <a:lstStyle/>
          <a:p>
            <a:r>
              <a:rPr lang="en-US"/>
              <a:t>Install </a:t>
            </a:r>
            <a:r>
              <a:rPr lang="en-US" err="1"/>
              <a:t>HAProxy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A34B7-5698-434A-B58C-5A6D4E3B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32" y="1825625"/>
            <a:ext cx="6117151" cy="47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822"/>
          </a:xfrm>
        </p:spPr>
        <p:txBody>
          <a:bodyPr/>
          <a:lstStyle/>
          <a:p>
            <a:r>
              <a:rPr lang="en-US"/>
              <a:t>Ansible Role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6FFE9B-0AB1-4B49-ADB0-6D363ABC1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179" y="1560930"/>
            <a:ext cx="5181600" cy="3736975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08F2F-03A2-214C-BFBB-F038C702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557" y="1560930"/>
            <a:ext cx="4296226" cy="2331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4C8B4-BDE1-E948-9615-AFB5D98A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" y="1405098"/>
            <a:ext cx="6868310" cy="38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3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Ansible Role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239BF-A822-0649-AF72-B02A16F9D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05" r="54575" b="2570"/>
          <a:stretch/>
        </p:blipFill>
        <p:spPr>
          <a:xfrm>
            <a:off x="5548340" y="1633120"/>
            <a:ext cx="5410531" cy="279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1A896-AF43-EA48-9D37-62F1B2C2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9" r="54575" b="36295"/>
          <a:stretch/>
        </p:blipFill>
        <p:spPr>
          <a:xfrm>
            <a:off x="738720" y="1633120"/>
            <a:ext cx="4563722" cy="3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4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/>
          <a:lstStyle/>
          <a:p>
            <a:r>
              <a:rPr lang="en-US"/>
              <a:t>Ansible Role Defaults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36E6F-A0D8-4646-A027-EDB02CFD1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82" r="58769" b="1729"/>
          <a:stretch/>
        </p:blipFill>
        <p:spPr>
          <a:xfrm>
            <a:off x="3505200" y="1339378"/>
            <a:ext cx="5181600" cy="51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4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Ansible Execute Playbook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9EA78-C2C0-F74B-986A-2CF6B642F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955867" cy="3736975"/>
          </a:xfrm>
        </p:spPr>
        <p:txBody>
          <a:bodyPr>
            <a:normAutofit/>
          </a:bodyPr>
          <a:lstStyle/>
          <a:p>
            <a:r>
              <a:rPr lang="en-US" sz="2400"/>
              <a:t>ansible-playbook -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allhosts</a:t>
            </a:r>
            <a:r>
              <a:rPr lang="en-US" sz="2400"/>
              <a:t> -u centos </a:t>
            </a:r>
            <a:r>
              <a:rPr lang="en-US" sz="2400" err="1"/>
              <a:t>install_haproxy_playbook.yml</a:t>
            </a:r>
            <a:r>
              <a:rPr lang="en-US" sz="2400"/>
              <a:t> --limit </a:t>
            </a:r>
            <a:r>
              <a:rPr lang="en-US" sz="2400" err="1"/>
              <a:t>ansibletest</a:t>
            </a: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5753F7-BE8E-C841-939F-4D927E2CF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05" y="3297740"/>
            <a:ext cx="8256669" cy="723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7257F-69BE-DC46-A330-2C46274BAC19}"/>
              </a:ext>
            </a:extLst>
          </p:cNvPr>
          <p:cNvSpPr txBox="1"/>
          <p:nvPr/>
        </p:nvSpPr>
        <p:spPr>
          <a:xfrm>
            <a:off x="558800" y="2894541"/>
            <a:ext cx="22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Inventory File: </a:t>
            </a:r>
            <a:r>
              <a:rPr lang="en-US" err="1"/>
              <a:t>allhosts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11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Ansible Execute Playbook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8405E-EA9E-684B-BBE4-947165C7F7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00DE9-4DE6-AD45-8747-C3D5EA09E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8889" r="46389" b="34445"/>
          <a:stretch/>
        </p:blipFill>
        <p:spPr>
          <a:xfrm>
            <a:off x="535087" y="1676400"/>
            <a:ext cx="5279823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C5643-6554-914C-AEA8-8E1CDFD0C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93" r="42744" b="2397"/>
          <a:stretch/>
        </p:blipFill>
        <p:spPr>
          <a:xfrm>
            <a:off x="6019800" y="1676400"/>
            <a:ext cx="5638801" cy="36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14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4180"/>
          </a:xfrm>
        </p:spPr>
        <p:txBody>
          <a:bodyPr/>
          <a:lstStyle/>
          <a:p>
            <a:r>
              <a:rPr lang="en-US"/>
              <a:t>Ansible Execute Playbook</a:t>
            </a:r>
          </a:p>
        </p:txBody>
      </p:sp>
      <p:pic>
        <p:nvPicPr>
          <p:cNvPr id="3" name="Screen Recording 2022-01-08 at 1.18.00 AM.mov" descr="Screen Recording 2022-01-08 at 1.18.00 AM.mov">
            <a:hlinkClick r:id="" action="ppaction://media"/>
            <a:extLst>
              <a:ext uri="{FF2B5EF4-FFF2-40B4-BE49-F238E27FC236}">
                <a16:creationId xmlns:a16="http://schemas.microsoft.com/office/drawing/2014/main" id="{F6875B66-FB55-FD46-A2B8-458683284FB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769" y="1416844"/>
            <a:ext cx="8780318" cy="4024312"/>
          </a:xfrm>
        </p:spPr>
      </p:pic>
    </p:spTree>
    <p:extLst>
      <p:ext uri="{BB962C8B-B14F-4D97-AF65-F5344CB8AC3E}">
        <p14:creationId xmlns:p14="http://schemas.microsoft.com/office/powerpoint/2010/main" val="2520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Ansible Ad-hoc commands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6FFE9B-0AB1-4B49-ADB0-6D363ABC1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10515599" cy="62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ansible </a:t>
            </a:r>
            <a:r>
              <a:rPr lang="en-US" sz="2400" err="1"/>
              <a:t>ansibletest</a:t>
            </a:r>
            <a:r>
              <a:rPr lang="en-US" sz="2400"/>
              <a:t> -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allhosts</a:t>
            </a:r>
            <a:r>
              <a:rPr lang="en-US" sz="2400"/>
              <a:t> -u centos -m </a:t>
            </a:r>
            <a:r>
              <a:rPr lang="en-US" sz="2400" err="1"/>
              <a:t>ansible.builtin.shell</a:t>
            </a:r>
            <a:r>
              <a:rPr lang="en-US" sz="2400"/>
              <a:t> -a 'ls -</a:t>
            </a:r>
            <a:r>
              <a:rPr lang="en-US" sz="2400" err="1"/>
              <a:t>lt</a:t>
            </a:r>
            <a:r>
              <a:rPr lang="en-US" sz="2400"/>
              <a:t> /'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59267-3CD4-DA49-BFB1-5327F25B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38" y="2959074"/>
            <a:ext cx="8256669" cy="723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F0931D-D627-7641-8A51-682D0AC705A1}"/>
              </a:ext>
            </a:extLst>
          </p:cNvPr>
          <p:cNvSpPr txBox="1"/>
          <p:nvPr/>
        </p:nvSpPr>
        <p:spPr>
          <a:xfrm>
            <a:off x="550333" y="2555875"/>
            <a:ext cx="22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Inventory File: </a:t>
            </a:r>
            <a:r>
              <a:rPr lang="en-US" err="1"/>
              <a:t>allhosts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12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/>
              <a:t>Ansible Ad-hoc commands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08CD17-CB88-4945-8383-3E8FC5FB6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55"/>
          <a:stretch/>
        </p:blipFill>
        <p:spPr>
          <a:xfrm>
            <a:off x="4353645" y="1417972"/>
            <a:ext cx="5557864" cy="51673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38CAC-6990-E142-93FA-DB46AD3D12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Log4j-core</a:t>
            </a:r>
            <a:br>
              <a:rPr lang="en-US"/>
            </a:br>
            <a:r>
              <a:rPr lang="en-US"/>
              <a:t>discovery,</a:t>
            </a:r>
            <a:br>
              <a:rPr lang="en-US"/>
            </a:br>
            <a:r>
              <a:rPr lang="en-US"/>
              <a:t>etc.</a:t>
            </a:r>
          </a:p>
          <a:p>
            <a:endParaRPr lang="en-US"/>
          </a:p>
          <a:p>
            <a:r>
              <a:rPr lang="en-US"/>
              <a:t>Not CM specific</a:t>
            </a:r>
            <a:br>
              <a:rPr lang="en-US"/>
            </a:br>
            <a:r>
              <a:rPr lang="en-US"/>
              <a:t>but useful</a:t>
            </a:r>
          </a:p>
        </p:txBody>
      </p:sp>
    </p:spTree>
    <p:extLst>
      <p:ext uri="{BB962C8B-B14F-4D97-AF65-F5344CB8AC3E}">
        <p14:creationId xmlns:p14="http://schemas.microsoft.com/office/powerpoint/2010/main" val="85698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DF49-4591-F944-ABB9-FBF6E82FB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56" y="2981740"/>
            <a:ext cx="10457260" cy="2355573"/>
          </a:xfrm>
        </p:spPr>
        <p:txBody>
          <a:bodyPr/>
          <a:lstStyle/>
          <a:p>
            <a:r>
              <a:rPr lang="en-US"/>
              <a:t>If It Isn't Codified, It Doesn't Exist</a:t>
            </a:r>
          </a:p>
        </p:txBody>
      </p:sp>
    </p:spTree>
    <p:extLst>
      <p:ext uri="{BB962C8B-B14F-4D97-AF65-F5344CB8AC3E}">
        <p14:creationId xmlns:p14="http://schemas.microsoft.com/office/powerpoint/2010/main" val="199658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Configuration Management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25579"/>
            <a:ext cx="8773391" cy="3437021"/>
          </a:xfrm>
        </p:spPr>
        <p:txBody>
          <a:bodyPr>
            <a:normAutofit/>
          </a:bodyPr>
          <a:lstStyle/>
          <a:p>
            <a:r>
              <a:rPr lang="en-US" sz="2400"/>
              <a:t>What is Configuration Management?</a:t>
            </a:r>
          </a:p>
          <a:p>
            <a:r>
              <a:rPr lang="en-US" sz="2400"/>
              <a:t>What are the benefits ?</a:t>
            </a:r>
          </a:p>
          <a:p>
            <a:r>
              <a:rPr lang="en-US" sz="2400"/>
              <a:t>What tools are available?</a:t>
            </a:r>
          </a:p>
          <a:p>
            <a:r>
              <a:rPr lang="en-US" sz="2400"/>
              <a:t>Introduction to Puppet</a:t>
            </a:r>
          </a:p>
          <a:p>
            <a:r>
              <a:rPr lang="en-US" sz="2400"/>
              <a:t>Introduction to Ansible</a:t>
            </a:r>
          </a:p>
          <a:p>
            <a:endParaRPr lang="en-US" sz="2400"/>
          </a:p>
          <a:p>
            <a:r>
              <a:rPr lang="en-US" sz="2400"/>
              <a:t>If It Isn't Codified, It Doesn't Exist</a:t>
            </a:r>
          </a:p>
        </p:txBody>
      </p:sp>
    </p:spTree>
    <p:extLst>
      <p:ext uri="{BB962C8B-B14F-4D97-AF65-F5344CB8AC3E}">
        <p14:creationId xmlns:p14="http://schemas.microsoft.com/office/powerpoint/2010/main" val="3888251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0D375D3-85B9-1342-BCB0-90D72D5E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/>
          <a:lstStyle/>
          <a:p>
            <a:r>
              <a:rPr lang="en-US"/>
              <a:t>Benefits Revisited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08AAC6-C886-6041-9DF8-0C232C92E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8515" y="1486957"/>
            <a:ext cx="8773391" cy="3736975"/>
          </a:xfrm>
        </p:spPr>
        <p:txBody>
          <a:bodyPr>
            <a:normAutofit/>
          </a:bodyPr>
          <a:lstStyle/>
          <a:p>
            <a:r>
              <a:rPr lang="en-US" sz="1400"/>
              <a:t>Avoids configuration drift / undocumented changes</a:t>
            </a:r>
          </a:p>
          <a:p>
            <a:r>
              <a:rPr lang="en-US" sz="1400"/>
              <a:t>Improves maintainability / make changes quickly</a:t>
            </a:r>
          </a:p>
          <a:p>
            <a:r>
              <a:rPr lang="en-US" sz="1400"/>
              <a:t>Repeatable</a:t>
            </a:r>
          </a:p>
          <a:p>
            <a:r>
              <a:rPr lang="en-US" sz="1400"/>
              <a:t>Auditable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0232A1-A100-044D-90B2-EA8B13CEB9BE}"/>
              </a:ext>
            </a:extLst>
          </p:cNvPr>
          <p:cNvSpPr txBox="1"/>
          <p:nvPr/>
        </p:nvSpPr>
        <p:spPr>
          <a:xfrm>
            <a:off x="1050687" y="2736952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Without Configuration Management: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CE6736-550B-9548-83D8-4F6129E59FEA}"/>
              </a:ext>
            </a:extLst>
          </p:cNvPr>
          <p:cNvSpPr txBox="1"/>
          <p:nvPr/>
        </p:nvSpPr>
        <p:spPr>
          <a:xfrm>
            <a:off x="958515" y="3321727"/>
            <a:ext cx="9677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 you have well defined requirements for servers?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“build the new one exactly like old one” or “ask Bob, he should know”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you recover or rebuild quickly (or at all) if your backups fail?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 you have consistent configurations in your environment?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you quickly make config. changes or quickly add new fully-configured hosts?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 you have traceability for changes in configuration?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BABB7F-F6E3-AB4B-95DA-83ED71613F6C}"/>
              </a:ext>
            </a:extLst>
          </p:cNvPr>
          <p:cNvSpPr txBox="1"/>
          <p:nvPr/>
        </p:nvSpPr>
        <p:spPr>
          <a:xfrm>
            <a:off x="1864449" y="5215762"/>
            <a:ext cx="8066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Much like documentation, if it isn’t codified, it may as well not exist.  It may be living inside someone’s head.</a:t>
            </a:r>
          </a:p>
        </p:txBody>
      </p:sp>
    </p:spTree>
    <p:extLst>
      <p:ext uri="{BB962C8B-B14F-4D97-AF65-F5344CB8AC3E}">
        <p14:creationId xmlns:p14="http://schemas.microsoft.com/office/powerpoint/2010/main" val="1529510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0D375D3-85B9-1342-BCB0-90D72D5E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Costs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E7BD72-85F4-304D-8C14-A9F151495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773391" cy="3736975"/>
          </a:xfrm>
        </p:spPr>
        <p:txBody>
          <a:bodyPr>
            <a:normAutofit/>
          </a:bodyPr>
          <a:lstStyle/>
          <a:p>
            <a:r>
              <a:rPr lang="en-US" sz="2400"/>
              <a:t>Ansible:  Completely Free and Open Source</a:t>
            </a:r>
          </a:p>
          <a:p>
            <a:endParaRPr lang="en-US" sz="2400"/>
          </a:p>
          <a:p>
            <a:r>
              <a:rPr lang="en-US" sz="2400"/>
              <a:t>Puppet:  Open Source… but</a:t>
            </a:r>
          </a:p>
          <a:p>
            <a:pPr lvl="1"/>
            <a:r>
              <a:rPr lang="en-US" sz="1800"/>
              <a:t>Open Source Puppet / Community Edition</a:t>
            </a:r>
          </a:p>
          <a:p>
            <a:pPr lvl="2"/>
            <a:r>
              <a:rPr lang="en-US" sz="1400"/>
              <a:t>Free, but missing some key features (central console, code management, etc.)</a:t>
            </a:r>
          </a:p>
          <a:p>
            <a:pPr lvl="1"/>
            <a:r>
              <a:rPr lang="en-US" sz="1800"/>
              <a:t>Puppet Enterprise</a:t>
            </a:r>
          </a:p>
          <a:p>
            <a:pPr lvl="2"/>
            <a:r>
              <a:rPr lang="en-US" sz="1400"/>
              <a:t>Per Node License</a:t>
            </a:r>
          </a:p>
          <a:p>
            <a:pPr lvl="1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919C4-84A7-A14A-98F5-4B6E8C55533B}"/>
              </a:ext>
            </a:extLst>
          </p:cNvPr>
          <p:cNvSpPr txBox="1"/>
          <p:nvPr/>
        </p:nvSpPr>
        <p:spPr>
          <a:xfrm>
            <a:off x="1972734" y="4850102"/>
            <a:ext cx="777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https://</a:t>
            </a:r>
            <a:r>
              <a:rPr lang="en-US" sz="1400" err="1"/>
              <a:t>www.upguard.com</a:t>
            </a:r>
            <a:r>
              <a:rPr lang="en-US" sz="1400"/>
              <a:t>/blog/open-source-puppet-vs-puppet-enterprise-which-is-right-for-you</a:t>
            </a:r>
          </a:p>
        </p:txBody>
      </p:sp>
    </p:spTree>
    <p:extLst>
      <p:ext uri="{BB962C8B-B14F-4D97-AF65-F5344CB8AC3E}">
        <p14:creationId xmlns:p14="http://schemas.microsoft.com/office/powerpoint/2010/main" val="3502542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250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9B909A-66A4-4B0A-A52D-AF2ACDD9A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Albert Holtsclaw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FBA22-352D-406A-B3F1-B56DF42055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Senior Consultant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300A3-6D9C-4317-B3B9-0317CAD21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holtsclaw@sigcorp.com</a:t>
            </a:r>
          </a:p>
        </p:txBody>
      </p:sp>
    </p:spTree>
    <p:extLst>
      <p:ext uri="{BB962C8B-B14F-4D97-AF65-F5344CB8AC3E}">
        <p14:creationId xmlns:p14="http://schemas.microsoft.com/office/powerpoint/2010/main" val="2795407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41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370"/>
          </a:xfrm>
        </p:spPr>
        <p:txBody>
          <a:bodyPr/>
          <a:lstStyle/>
          <a:p>
            <a:r>
              <a:rPr lang="en-US"/>
              <a:t>What is Configuration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7393"/>
            <a:ext cx="8773391" cy="392324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Configuration management is a process for maintaining computer systems, servers, and software in a desired, consistent state. It’s a way to make sure that a system performs as it’s expected to as changes are made over time.</a:t>
            </a:r>
          </a:p>
          <a:p>
            <a:pPr marL="0" indent="0">
              <a:buNone/>
            </a:pPr>
            <a:r>
              <a:rPr lang="en-US" sz="1700"/>
              <a:t> </a:t>
            </a:r>
          </a:p>
          <a:p>
            <a:r>
              <a:rPr lang="en-US"/>
              <a:t>Ideally </a:t>
            </a:r>
          </a:p>
          <a:p>
            <a:pPr lvl="1"/>
            <a:r>
              <a:rPr lang="en-US"/>
              <a:t>Define system state in a declarative language</a:t>
            </a:r>
          </a:p>
          <a:p>
            <a:pPr lvl="1"/>
            <a:r>
              <a:rPr lang="en-US"/>
              <a:t>Tracked in source control</a:t>
            </a:r>
          </a:p>
          <a:p>
            <a:pPr lvl="1"/>
            <a:r>
              <a:rPr lang="en-US"/>
              <a:t>Managed by tools for applying and enforcing changes</a:t>
            </a:r>
          </a:p>
          <a:p>
            <a:pPr lvl="1"/>
            <a:r>
              <a:rPr lang="en-US"/>
              <a:t>Supports automation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1E2E2-4F28-F047-A186-DAA79E3EB480}"/>
              </a:ext>
            </a:extLst>
          </p:cNvPr>
          <p:cNvSpPr txBox="1"/>
          <p:nvPr/>
        </p:nvSpPr>
        <p:spPr>
          <a:xfrm>
            <a:off x="2580411" y="3340768"/>
            <a:ext cx="808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www.redhat.com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/topics/automation/what-is-configuration-management</a:t>
            </a:r>
          </a:p>
        </p:txBody>
      </p:sp>
    </p:spTree>
    <p:extLst>
      <p:ext uri="{BB962C8B-B14F-4D97-AF65-F5344CB8AC3E}">
        <p14:creationId xmlns:p14="http://schemas.microsoft.com/office/powerpoint/2010/main" val="193597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Configuration Management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7078"/>
            <a:ext cx="8773391" cy="3736975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Avoids configuration drift / undocumented changes</a:t>
            </a:r>
          </a:p>
          <a:p>
            <a:pPr lvl="1"/>
            <a:r>
              <a:rPr lang="en-US"/>
              <a:t>Self documenting</a:t>
            </a:r>
          </a:p>
          <a:p>
            <a:pPr lvl="1"/>
            <a:r>
              <a:rPr lang="en-US"/>
              <a:t>Mitigates issues with configuration differences</a:t>
            </a:r>
          </a:p>
          <a:p>
            <a:pPr lvl="2"/>
            <a:r>
              <a:rPr lang="en-US"/>
              <a:t>Application Health (performance differences, inconsistent behaviors, etc.)</a:t>
            </a:r>
          </a:p>
          <a:p>
            <a:pPr lvl="2"/>
            <a:r>
              <a:rPr lang="en-US"/>
              <a:t>Security</a:t>
            </a:r>
          </a:p>
          <a:p>
            <a:pPr lvl="2"/>
            <a:r>
              <a:rPr lang="en-US"/>
              <a:t>Regulatory Compliance</a:t>
            </a:r>
          </a:p>
          <a:p>
            <a:r>
              <a:rPr lang="en-US"/>
              <a:t>Improves ability to make changes quickly</a:t>
            </a:r>
          </a:p>
          <a:p>
            <a:pPr lvl="1"/>
            <a:r>
              <a:rPr lang="en-US"/>
              <a:t>Centralized configurations and classifications (modify once in definition)</a:t>
            </a:r>
          </a:p>
          <a:p>
            <a:pPr lvl="1"/>
            <a:r>
              <a:rPr lang="en-US"/>
              <a:t>Reusable definitions (build common configurations)</a:t>
            </a:r>
          </a:p>
          <a:p>
            <a:r>
              <a:rPr lang="en-US"/>
              <a:t>Repeatable</a:t>
            </a:r>
          </a:p>
          <a:p>
            <a:pPr lvl="1"/>
            <a:r>
              <a:rPr lang="en-US"/>
              <a:t>Disaster Recovery (rebuild fast)</a:t>
            </a:r>
          </a:p>
          <a:p>
            <a:pPr lvl="1"/>
            <a:r>
              <a:rPr lang="en-US"/>
              <a:t>Scalability (apply reusable definitions to multiple hosts)</a:t>
            </a:r>
          </a:p>
          <a:p>
            <a:r>
              <a:rPr lang="en-US"/>
              <a:t>Auditable (change management &amp; tracking, who-what-when)</a:t>
            </a:r>
          </a:p>
        </p:txBody>
      </p:sp>
    </p:spTree>
    <p:extLst>
      <p:ext uri="{BB962C8B-B14F-4D97-AF65-F5344CB8AC3E}">
        <p14:creationId xmlns:p14="http://schemas.microsoft.com/office/powerpoint/2010/main" val="229499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/>
              <a:t>Configuration Management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7393"/>
            <a:ext cx="10655461" cy="3736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Should:</a:t>
            </a:r>
          </a:p>
          <a:p>
            <a:pPr lvl="1"/>
            <a:r>
              <a:rPr lang="en-US"/>
              <a:t>Allow the definition of a declarative “state” of a managed system</a:t>
            </a:r>
          </a:p>
          <a:p>
            <a:pPr lvl="1"/>
            <a:r>
              <a:rPr lang="en-US"/>
              <a:t>Allow the classification and management of systems by groups/subgroups/roles (to associate desired state information)</a:t>
            </a:r>
          </a:p>
          <a:p>
            <a:pPr lvl="1"/>
            <a:r>
              <a:rPr lang="en-US"/>
              <a:t>Support or integrate with automation and/or continuous integration/continuous deployment</a:t>
            </a:r>
          </a:p>
          <a:p>
            <a:pPr lvl="1"/>
            <a:r>
              <a:rPr lang="en-US"/>
              <a:t>Allow traceability/auditing of changes of configuration, either natively or through integration with source control systems</a:t>
            </a:r>
          </a:p>
          <a:p>
            <a:pPr lvl="1"/>
            <a:r>
              <a:rPr lang="en-US"/>
              <a:t>In doing so, allow definitions to: Be readable, Be auditable, Be repeatable</a:t>
            </a:r>
          </a:p>
        </p:txBody>
      </p:sp>
    </p:spTree>
    <p:extLst>
      <p:ext uri="{BB962C8B-B14F-4D97-AF65-F5344CB8AC3E}">
        <p14:creationId xmlns:p14="http://schemas.microsoft.com/office/powerpoint/2010/main" val="84544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r>
              <a:rPr lang="en-US"/>
              <a:t>Configuration Management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4993"/>
            <a:ext cx="10655461" cy="39101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Pseudo Example:</a:t>
            </a:r>
          </a:p>
          <a:p>
            <a:pPr lvl="1"/>
            <a:r>
              <a:rPr lang="en-US"/>
              <a:t>Define role/group of “Apache Tomcat Server”</a:t>
            </a:r>
          </a:p>
          <a:p>
            <a:pPr lvl="1"/>
            <a:r>
              <a:rPr lang="en-US"/>
              <a:t>Store definition(s) in source control</a:t>
            </a:r>
          </a:p>
          <a:p>
            <a:pPr lvl="1"/>
            <a:r>
              <a:rPr lang="en-US"/>
              <a:t>Associate 20 new virtual machines to role/group</a:t>
            </a:r>
          </a:p>
          <a:p>
            <a:pPr lvl="1"/>
            <a:r>
              <a:rPr lang="en-US"/>
              <a:t>Apply change: tool installs and configures Apache Tomcat and associated configuration files as defined</a:t>
            </a:r>
          </a:p>
          <a:p>
            <a:r>
              <a:rPr lang="en-US"/>
              <a:t>Outcomes:</a:t>
            </a:r>
          </a:p>
          <a:p>
            <a:pPr lvl="1"/>
            <a:r>
              <a:rPr lang="en-US"/>
              <a:t>No need to manually login to any of the 20 hosts to apply changes.</a:t>
            </a:r>
          </a:p>
          <a:p>
            <a:pPr lvl="1"/>
            <a:r>
              <a:rPr lang="en-US"/>
              <a:t>Can add additional hosts later by associating new hosts with existing role/group.</a:t>
            </a:r>
          </a:p>
          <a:p>
            <a:pPr lvl="1"/>
            <a:r>
              <a:rPr lang="en-US"/>
              <a:t>Machines are configured to exact desired state </a:t>
            </a:r>
          </a:p>
          <a:p>
            <a:pPr lvl="1"/>
            <a:r>
              <a:rPr lang="en-US"/>
              <a:t>Improves maintainability (repeatable) and business continuity (disaster recovery)</a:t>
            </a:r>
          </a:p>
          <a:p>
            <a:pPr lvl="1"/>
            <a:r>
              <a:rPr lang="en-US"/>
              <a:t>Changes can be reviewed over time and are auditable/verifiable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9799"/>
            <a:ext cx="10515600" cy="1325563"/>
          </a:xfrm>
        </p:spPr>
        <p:txBody>
          <a:bodyPr/>
          <a:lstStyle/>
          <a:p>
            <a:r>
              <a:rPr lang="en-US"/>
              <a:t>Configuration Management Tools (top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10655461" cy="2808720"/>
          </a:xfrm>
        </p:spPr>
        <p:txBody>
          <a:bodyPr>
            <a:normAutofit/>
          </a:bodyPr>
          <a:lstStyle/>
          <a:p>
            <a:r>
              <a:rPr lang="en-US"/>
              <a:t>Puppet:  Client-Server (Master/Puppets)</a:t>
            </a:r>
          </a:p>
          <a:p>
            <a:r>
              <a:rPr lang="en-US"/>
              <a:t>Ansible:  Headless (Master Only)</a:t>
            </a:r>
          </a:p>
          <a:p>
            <a:r>
              <a:rPr lang="en-US"/>
              <a:t>Chef: Client-Server (Master/Agents)</a:t>
            </a:r>
          </a:p>
          <a:p>
            <a:r>
              <a:rPr lang="en-US"/>
              <a:t>Salt Stack: Client-Server (Master/Minions)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73679-3084-2146-B6A3-9ED98C863059}"/>
              </a:ext>
            </a:extLst>
          </p:cNvPr>
          <p:cNvSpPr txBox="1"/>
          <p:nvPr/>
        </p:nvSpPr>
        <p:spPr>
          <a:xfrm>
            <a:off x="651881" y="3927147"/>
            <a:ext cx="10888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Detailed tools comparison: </a:t>
            </a:r>
          </a:p>
          <a:p>
            <a:r>
              <a:rPr lang="en-US">
                <a:hlinkClick r:id="rId2"/>
              </a:rPr>
              <a:t>https://medium.com/successivetech/chef-vs-puppet-vs-ansible-vs-saltstack-a-complete-comparison-9af8f1790c0d</a:t>
            </a:r>
            <a:endParaRPr lang="en-US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50FF4-A8EA-AB48-9B06-3353325D0FE3}"/>
              </a:ext>
            </a:extLst>
          </p:cNvPr>
          <p:cNvSpPr txBox="1"/>
          <p:nvPr/>
        </p:nvSpPr>
        <p:spPr>
          <a:xfrm>
            <a:off x="651881" y="4850477"/>
            <a:ext cx="6998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 Two Most Popular: Puppet vs Ansible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20B5C-932B-A64F-BF76-403A1B02879F}"/>
              </a:ext>
            </a:extLst>
          </p:cNvPr>
          <p:cNvSpPr txBox="1"/>
          <p:nvPr/>
        </p:nvSpPr>
        <p:spPr>
          <a:xfrm>
            <a:off x="7543799" y="1821493"/>
            <a:ext cx="11400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(master, master)</a:t>
            </a:r>
          </a:p>
        </p:txBody>
      </p:sp>
    </p:spTree>
    <p:extLst>
      <p:ext uri="{BB962C8B-B14F-4D97-AF65-F5344CB8AC3E}">
        <p14:creationId xmlns:p14="http://schemas.microsoft.com/office/powerpoint/2010/main" val="39771067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IGConnect">
      <a:dk1>
        <a:srgbClr val="000000"/>
      </a:dk1>
      <a:lt1>
        <a:srgbClr val="FFFFFF"/>
      </a:lt1>
      <a:dk2>
        <a:srgbClr val="304E60"/>
      </a:dk2>
      <a:lt2>
        <a:srgbClr val="147BD1"/>
      </a:lt2>
      <a:accent1>
        <a:srgbClr val="10B495"/>
      </a:accent1>
      <a:accent2>
        <a:srgbClr val="F2822D"/>
      </a:accent2>
      <a:accent3>
        <a:srgbClr val="B7DCE1"/>
      </a:accent3>
      <a:accent4>
        <a:srgbClr val="D3D6D9"/>
      </a:accent4>
      <a:accent5>
        <a:srgbClr val="B7BBBC"/>
      </a:accent5>
      <a:accent6>
        <a:srgbClr val="718085"/>
      </a:accent6>
      <a:hlink>
        <a:srgbClr val="147BD1"/>
      </a:hlink>
      <a:folHlink>
        <a:srgbClr val="304E60"/>
      </a:folHlink>
    </a:clrScheme>
    <a:fontScheme name="SIG Font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SIG">
      <a:dk1>
        <a:srgbClr val="304E60"/>
      </a:dk1>
      <a:lt1>
        <a:srgbClr val="FFFFFF"/>
      </a:lt1>
      <a:dk2>
        <a:srgbClr val="718085"/>
      </a:dk2>
      <a:lt2>
        <a:srgbClr val="FFFFFF"/>
      </a:lt2>
      <a:accent1>
        <a:srgbClr val="147BD1"/>
      </a:accent1>
      <a:accent2>
        <a:srgbClr val="A2C5C8"/>
      </a:accent2>
      <a:accent3>
        <a:srgbClr val="10B495"/>
      </a:accent3>
      <a:accent4>
        <a:srgbClr val="F2822D"/>
      </a:accent4>
      <a:accent5>
        <a:srgbClr val="D3D6D9"/>
      </a:accent5>
      <a:accent6>
        <a:srgbClr val="B7BBBC"/>
      </a:accent6>
      <a:hlink>
        <a:srgbClr val="10B495"/>
      </a:hlink>
      <a:folHlink>
        <a:srgbClr val="F282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SIGConnect">
      <a:dk1>
        <a:srgbClr val="000000"/>
      </a:dk1>
      <a:lt1>
        <a:srgbClr val="FFFFFF"/>
      </a:lt1>
      <a:dk2>
        <a:srgbClr val="304E60"/>
      </a:dk2>
      <a:lt2>
        <a:srgbClr val="147BD1"/>
      </a:lt2>
      <a:accent1>
        <a:srgbClr val="10B495"/>
      </a:accent1>
      <a:accent2>
        <a:srgbClr val="F2822D"/>
      </a:accent2>
      <a:accent3>
        <a:srgbClr val="B7DCE1"/>
      </a:accent3>
      <a:accent4>
        <a:srgbClr val="D3D6D9"/>
      </a:accent4>
      <a:accent5>
        <a:srgbClr val="B7BBBC"/>
      </a:accent5>
      <a:accent6>
        <a:srgbClr val="718085"/>
      </a:accent6>
      <a:hlink>
        <a:srgbClr val="147BD1"/>
      </a:hlink>
      <a:folHlink>
        <a:srgbClr val="304E60"/>
      </a:folHlink>
    </a:clrScheme>
    <a:fontScheme name="SIG Font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C042F9890414F88EC4F2187EF4E27" ma:contentTypeVersion="20" ma:contentTypeDescription="Create a new document." ma:contentTypeScope="" ma:versionID="cb6b32ce07e61ca34b2b40530b8717c4">
  <xsd:schema xmlns:xsd="http://www.w3.org/2001/XMLSchema" xmlns:xs="http://www.w3.org/2001/XMLSchema" xmlns:p="http://schemas.microsoft.com/office/2006/metadata/properties" xmlns:ns1="http://schemas.microsoft.com/sharepoint/v3" xmlns:ns2="dd58699a-2246-45ab-920b-d4b1007dbd86" xmlns:ns3="468266c7-5f54-4a32-b99f-4578d8487898" targetNamespace="http://schemas.microsoft.com/office/2006/metadata/properties" ma:root="true" ma:fieldsID="70c4af53e13392d5a726a83135a3721e" ns1:_="" ns2:_="" ns3:_="">
    <xsd:import namespace="http://schemas.microsoft.com/sharepoint/v3"/>
    <xsd:import namespace="dd58699a-2246-45ab-920b-d4b1007dbd86"/>
    <xsd:import namespace="468266c7-5f54-4a32-b99f-4578d84878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8699a-2246-45ab-920b-d4b1007db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266c7-5f54-4a32-b99f-4578d8487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6DFE97-CF40-4F8C-8E60-EB4AE12F69D4}">
  <ds:schemaRefs>
    <ds:schemaRef ds:uri="468266c7-5f54-4a32-b99f-4578d8487898"/>
    <ds:schemaRef ds:uri="dd58699a-2246-45ab-920b-d4b1007dbd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F0D941-B643-4B63-9360-C4C616C8D2BF}">
  <ds:schemaRefs>
    <ds:schemaRef ds:uri="468266c7-5f54-4a32-b99f-4578d8487898"/>
    <ds:schemaRef ds:uri="dd58699a-2246-45ab-920b-d4b1007dbd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A1E3BB-9FBB-4E49-97AE-EC84475DE3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1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1_Office Theme</vt:lpstr>
      <vt:lpstr>1_Custom Design</vt:lpstr>
      <vt:lpstr>Custom Design</vt:lpstr>
      <vt:lpstr>2_Custom Design</vt:lpstr>
      <vt:lpstr>2_Office Theme</vt:lpstr>
      <vt:lpstr>If It Isn't Codified, It Doesn't Exist:    Leveraging Configuration Management</vt:lpstr>
      <vt:lpstr>PowerPoint Presentation</vt:lpstr>
      <vt:lpstr>PowerPoint Presentation</vt:lpstr>
      <vt:lpstr>Configuration Management Overview</vt:lpstr>
      <vt:lpstr>What is Configuration Management</vt:lpstr>
      <vt:lpstr>Configuration Management Benefits</vt:lpstr>
      <vt:lpstr>Configuration Management Tools</vt:lpstr>
      <vt:lpstr>Configuration Management Tools</vt:lpstr>
      <vt:lpstr>Configuration Management Tools (top 4)</vt:lpstr>
      <vt:lpstr>Puppet vs Ansible</vt:lpstr>
      <vt:lpstr>Puppet</vt:lpstr>
      <vt:lpstr>Puppet</vt:lpstr>
      <vt:lpstr>Puppet</vt:lpstr>
      <vt:lpstr>Puppet</vt:lpstr>
      <vt:lpstr>Puppet</vt:lpstr>
      <vt:lpstr>Puppet Definitions</vt:lpstr>
      <vt:lpstr>Puppet Role (WebLogic)</vt:lpstr>
      <vt:lpstr>Puppet Profile (WebLogic)</vt:lpstr>
      <vt:lpstr>Puppet Module (WebLogic / orawls)</vt:lpstr>
      <vt:lpstr>Puppet Hiera: Host or fact-based configs</vt:lpstr>
      <vt:lpstr>Puppet Forge / Community</vt:lpstr>
      <vt:lpstr>Puppet Register Node</vt:lpstr>
      <vt:lpstr>Puppet Register Node</vt:lpstr>
      <vt:lpstr>Puppet Apply Changes</vt:lpstr>
      <vt:lpstr>Ansible</vt:lpstr>
      <vt:lpstr>Ansible</vt:lpstr>
      <vt:lpstr>Ansible</vt:lpstr>
      <vt:lpstr>Ansible Inventory</vt:lpstr>
      <vt:lpstr>Ansible Inventory</vt:lpstr>
      <vt:lpstr>Ansible Playbook</vt:lpstr>
      <vt:lpstr>Ansible Role</vt:lpstr>
      <vt:lpstr>Ansible Role Template</vt:lpstr>
      <vt:lpstr>Ansible Role Defaults</vt:lpstr>
      <vt:lpstr>Ansible Execute Playbook</vt:lpstr>
      <vt:lpstr>Ansible Execute Playbook</vt:lpstr>
      <vt:lpstr>Ansible Execute Playbook</vt:lpstr>
      <vt:lpstr>Ansible Ad-hoc commands</vt:lpstr>
      <vt:lpstr>Ansible Ad-hoc commands</vt:lpstr>
      <vt:lpstr>If It Isn't Codified, It Doesn't Exist</vt:lpstr>
      <vt:lpstr>Benefits Revisited</vt:lpstr>
      <vt:lpstr>Costs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Roland</dc:creator>
  <cp:revision>1</cp:revision>
  <dcterms:created xsi:type="dcterms:W3CDTF">2021-06-10T14:14:21Z</dcterms:created>
  <dcterms:modified xsi:type="dcterms:W3CDTF">2022-01-30T15:50:55Z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0x010100A74C042F9890414F88EC4F2187EF4E27</vt:lpwstr>
  </property>
</Properties>
</file>